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5.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6.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4.xml" ContentType="application/vnd.openxmlformats-officedocument.presentationml.notesSlide+xml"/>
  <Override PartName="/ppt/diagrams/data18.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9.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20.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21.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2.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3.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4.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5.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1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50"/>
  </p:notesMasterIdLst>
  <p:sldIdLst>
    <p:sldId id="256" r:id="rId2"/>
    <p:sldId id="257" r:id="rId3"/>
    <p:sldId id="258" r:id="rId4"/>
    <p:sldId id="259" r:id="rId5"/>
    <p:sldId id="260" r:id="rId6"/>
    <p:sldId id="261" r:id="rId7"/>
    <p:sldId id="306" r:id="rId8"/>
    <p:sldId id="305" r:id="rId9"/>
    <p:sldId id="264" r:id="rId10"/>
    <p:sldId id="265" r:id="rId11"/>
    <p:sldId id="266" r:id="rId12"/>
    <p:sldId id="267" r:id="rId13"/>
    <p:sldId id="268" r:id="rId14"/>
    <p:sldId id="269" r:id="rId15"/>
    <p:sldId id="270" r:id="rId16"/>
    <p:sldId id="309" r:id="rId17"/>
    <p:sldId id="312" r:id="rId18"/>
    <p:sldId id="311" r:id="rId19"/>
    <p:sldId id="315" r:id="rId20"/>
    <p:sldId id="316" r:id="rId21"/>
    <p:sldId id="323" r:id="rId22"/>
    <p:sldId id="324" r:id="rId23"/>
    <p:sldId id="325" r:id="rId24"/>
    <p:sldId id="326" r:id="rId25"/>
    <p:sldId id="327" r:id="rId26"/>
    <p:sldId id="328" r:id="rId27"/>
    <p:sldId id="303" r:id="rId28"/>
    <p:sldId id="283" r:id="rId29"/>
    <p:sldId id="284" r:id="rId30"/>
    <p:sldId id="313" r:id="rId31"/>
    <p:sldId id="314" r:id="rId32"/>
    <p:sldId id="277" r:id="rId33"/>
    <p:sldId id="281" r:id="rId34"/>
    <p:sldId id="288" r:id="rId35"/>
    <p:sldId id="289" r:id="rId36"/>
    <p:sldId id="290" r:id="rId37"/>
    <p:sldId id="280" r:id="rId38"/>
    <p:sldId id="291" r:id="rId39"/>
    <p:sldId id="292" r:id="rId40"/>
    <p:sldId id="293" r:id="rId41"/>
    <p:sldId id="294" r:id="rId42"/>
    <p:sldId id="295" r:id="rId43"/>
    <p:sldId id="296" r:id="rId44"/>
    <p:sldId id="297" r:id="rId45"/>
    <p:sldId id="298" r:id="rId46"/>
    <p:sldId id="299" r:id="rId47"/>
    <p:sldId id="300" r:id="rId48"/>
    <p:sldId id="301"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Lst>
        </p14:section>
        <p14:section name="Chapter 2 - Related Works" id="{84A688DF-786B-4021-B47D-3FA51207A64D}">
          <p14:sldIdLst>
            <p14:sldId id="261"/>
            <p14:sldId id="306"/>
            <p14:sldId id="305"/>
          </p14:sldIdLst>
        </p14:section>
        <p14:section name="Chapter 3 - SDR and Radiometer Basics" id="{3C61B919-F79D-4CA7-A2B4-BFC89ECADA3A}">
          <p14:sldIdLst>
            <p14:sldId id="264"/>
            <p14:sldId id="265"/>
            <p14:sldId id="266"/>
            <p14:sldId id="267"/>
            <p14:sldId id="268"/>
            <p14:sldId id="269"/>
          </p14:sldIdLst>
        </p14:section>
        <p14:section name="Chapter 4 - SDR-based Radio Impl" id="{FC55CBA7-BE92-4F5A-AF1E-B0BD74571E13}">
          <p14:sldIdLst>
            <p14:sldId id="270"/>
            <p14:sldId id="309"/>
            <p14:sldId id="312"/>
            <p14:sldId id="311"/>
          </p14:sldIdLst>
        </p14:section>
        <p14:section name="Experiments" id="{E4311B97-2E38-4595-826D-7A0728D5619C}">
          <p14:sldIdLst>
            <p14:sldId id="315"/>
            <p14:sldId id="316"/>
            <p14:sldId id="323"/>
            <p14:sldId id="324"/>
            <p14:sldId id="325"/>
            <p14:sldId id="326"/>
            <p14:sldId id="327"/>
            <p14:sldId id="328"/>
          </p14:sldIdLst>
        </p14:section>
        <p14:section name="Example Usage Scenario" id="{394B5F6C-A2E5-4301-8045-21E9D0C2B97A}">
          <p14:sldIdLst>
            <p14:sldId id="303"/>
            <p14:sldId id="283"/>
            <p14:sldId id="284"/>
          </p14:sldIdLst>
        </p14:section>
        <p14:section name="Closing" id="{A5759AED-174B-4CFD-AF22-A60F74E4272D}">
          <p14:sldIdLst>
            <p14:sldId id="313"/>
            <p14:sldId id="314"/>
          </p14:sldIdLst>
        </p14:section>
        <p14:section name="Extra Slides" id="{34B92C07-0394-4141-9B4C-568D48086FFF}">
          <p14:sldIdLst>
            <p14:sldId id="277"/>
            <p14:sldId id="281"/>
            <p14:sldId id="288"/>
            <p14:sldId id="289"/>
            <p14:sldId id="290"/>
            <p14:sldId id="280"/>
            <p14:sldId id="291"/>
            <p14:sldId id="292"/>
            <p14:sldId id="293"/>
            <p14:sldId id="294"/>
            <p14:sldId id="295"/>
            <p14:sldId id="296"/>
            <p14:sldId id="297"/>
            <p14:sldId id="298"/>
            <p14:sldId id="299"/>
            <p14:sldId id="300"/>
            <p14:sldId id="301"/>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Nelson" initials="MN"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5" autoAdjust="0"/>
    <p:restoredTop sz="87431" autoAdjust="0"/>
  </p:normalViewPr>
  <p:slideViewPr>
    <p:cSldViewPr snapToGrid="0">
      <p:cViewPr varScale="1">
        <p:scale>
          <a:sx n="109" d="100"/>
          <a:sy n="109" d="100"/>
        </p:scale>
        <p:origin x="496" y="192"/>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commentAuthors" Target="commentAuthors.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ata10.xml.rels><?xml version="1.0" encoding="UTF-8" standalone="yes"?>
<Relationships xmlns="http://schemas.openxmlformats.org/package/2006/relationships"><Relationship Id="rId1" Type="http://schemas.openxmlformats.org/officeDocument/2006/relationships/image" Target="../media/image16.png"/></Relationships>
</file>

<file path=ppt/diagrams/_rels/data11.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s>
</file>

<file path=ppt/diagrams/_rels/data12.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8.png"/></Relationships>
</file>

<file path=ppt/diagrams/_rels/data14.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s>
</file>

<file path=ppt/diagrams/_rels/data1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7.png"/></Relationships>
</file>

<file path=ppt/diagrams/_rels/data16.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s>
</file>

<file path=ppt/diagrams/_rels/data17.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2.png"/><Relationship Id="rId3" Type="http://schemas.openxmlformats.org/officeDocument/2006/relationships/image" Target="../media/image33.png"/></Relationships>
</file>

<file path=ppt/diagrams/_rels/data18.xml.rels><?xml version="1.0" encoding="UTF-8" standalone="yes"?>
<Relationships xmlns="http://schemas.openxmlformats.org/package/2006/relationships"><Relationship Id="rId1" Type="http://schemas.openxmlformats.org/officeDocument/2006/relationships/image" Target="../media/image34.JPG"/></Relationships>
</file>

<file path=ppt/diagrams/_rels/data19.xml.rels><?xml version="1.0" encoding="UTF-8" standalone="yes"?>
<Relationships xmlns="http://schemas.openxmlformats.org/package/2006/relationships"><Relationship Id="rId1" Type="http://schemas.openxmlformats.org/officeDocument/2006/relationships/image" Target="../media/image21.png"/></Relationships>
</file>

<file path=ppt/diagrams/_rels/data2.xml.rels><?xml version="1.0" encoding="UTF-8" standalone="yes"?>
<Relationships xmlns="http://schemas.openxmlformats.org/package/2006/relationships"><Relationship Id="rId1" Type="http://schemas.openxmlformats.org/officeDocument/2006/relationships/image" Target="../media/image2.jpg"/></Relationships>
</file>

<file path=ppt/diagrams/_rels/data20.xml.rels><?xml version="1.0" encoding="UTF-8" standalone="yes"?>
<Relationships xmlns="http://schemas.openxmlformats.org/package/2006/relationships"><Relationship Id="rId1" Type="http://schemas.openxmlformats.org/officeDocument/2006/relationships/image" Target="../media/image35.png"/></Relationships>
</file>

<file path=ppt/diagrams/_rels/data21.xml.rels><?xml version="1.0" encoding="UTF-8" standalone="yes"?>
<Relationships xmlns="http://schemas.openxmlformats.org/package/2006/relationships"><Relationship Id="rId1" Type="http://schemas.openxmlformats.org/officeDocument/2006/relationships/image" Target="../media/image36.png"/></Relationships>
</file>

<file path=ppt/diagrams/_rels/data22.xml.rels><?xml version="1.0" encoding="UTF-8" standalone="yes"?>
<Relationships xmlns="http://schemas.openxmlformats.org/package/2006/relationships"><Relationship Id="rId1" Type="http://schemas.openxmlformats.org/officeDocument/2006/relationships/image" Target="../media/image37.png"/></Relationships>
</file>

<file path=ppt/diagrams/_rels/data23.xml.rels><?xml version="1.0" encoding="UTF-8" standalone="yes"?>
<Relationships xmlns="http://schemas.openxmlformats.org/package/2006/relationships"><Relationship Id="rId1" Type="http://schemas.openxmlformats.org/officeDocument/2006/relationships/image" Target="../media/image38.png"/></Relationships>
</file>

<file path=ppt/diagrams/_rels/data24.xml.rels><?xml version="1.0" encoding="UTF-8" standalone="yes"?>
<Relationships xmlns="http://schemas.openxmlformats.org/package/2006/relationships"><Relationship Id="rId1" Type="http://schemas.openxmlformats.org/officeDocument/2006/relationships/image" Target="../media/image31.png"/></Relationships>
</file>

<file path=ppt/diagrams/_rels/data25.xml.rels><?xml version="1.0" encoding="UTF-8" standalone="yes"?>
<Relationships xmlns="http://schemas.openxmlformats.org/package/2006/relationships"><Relationship Id="rId1" Type="http://schemas.openxmlformats.org/officeDocument/2006/relationships/image" Target="../media/image39.png"/></Relationships>
</file>

<file path=ppt/diagrams/_rels/data4.xml.rels><?xml version="1.0" encoding="UTF-8" standalone="yes"?>
<Relationships xmlns="http://schemas.openxmlformats.org/package/2006/relationships"><Relationship Id="rId1" Type="http://schemas.openxmlformats.org/officeDocument/2006/relationships/image" Target="../media/image3.jpg"/></Relationships>
</file>

<file path=ppt/diagrams/_rels/data5.xml.rels><?xml version="1.0" encoding="UTF-8" standalone="yes"?>
<Relationships xmlns="http://schemas.openxmlformats.org/package/2006/relationships"><Relationship Id="rId1" Type="http://schemas.openxmlformats.org/officeDocument/2006/relationships/image" Target="../media/image4.png"/></Relationships>
</file>

<file path=ppt/diagrams/_rels/data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18.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34.JPG"/></Relationships>
</file>

<file path=ppt/diagrams/_rels/drawing17.xml.rels><?xml version="1.0" encoding="UTF-8" standalone="yes"?>
<Relationships xmlns="http://schemas.openxmlformats.org/package/2006/relationships"><Relationship Id="rId1" Type="http://schemas.openxmlformats.org/officeDocument/2006/relationships/image" Target="../media/image21.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35.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20.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8.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31.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39.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jpg"/></Relationships>
</file>

<file path=ppt/diagrams/_rels/drawing5.xml.rels><?xml version="1.0" encoding="UTF-8" standalone="yes"?>
<Relationships xmlns="http://schemas.openxmlformats.org/package/2006/relationships"><Relationship Id="rId1" Type="http://schemas.openxmlformats.org/officeDocument/2006/relationships/image" Target="../media/image4.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DCE39-6A01-4B52-83A3-1B681A82CECA}" type="doc">
      <dgm:prSet loTypeId="urn:microsoft.com/office/officeart/2005/8/layout/pList1" loCatId="list" qsTypeId="urn:microsoft.com/office/officeart/2005/8/quickstyle/simple1" qsCatId="simple" csTypeId="urn:microsoft.com/office/officeart/2005/8/colors/accent1_2" csCatId="accent1" phldr="1"/>
      <dgm:spPr/>
    </dgm:pt>
    <dgm:pt modelId="{A0950591-5278-4A5B-A4F8-2DE4D9FB1B65}">
      <dgm:prSet phldrT="[Text]" custT="1"/>
      <dgm:spPr/>
      <dgm:t>
        <a:bodyPr/>
        <a:lstStyle/>
        <a:p>
          <a:r>
            <a:rPr lang="en-US" sz="2000" dirty="0" smtClean="0"/>
            <a:t>Soil Moisture and Ocean Salinity (SMOS) satellite</a:t>
          </a:r>
        </a:p>
        <a:p>
          <a:r>
            <a:rPr lang="en-US" sz="1200" dirty="0" smtClean="0"/>
            <a:t>Image courtesy of ESA</a:t>
          </a:r>
          <a:endParaRPr lang="en-US" sz="1200" dirty="0"/>
        </a:p>
      </dgm:t>
    </dgm:pt>
    <dgm:pt modelId="{7F1910C6-B005-47F8-8D47-894D6E1A913A}" type="parTrans" cxnId="{517F6AC1-A76F-4AD2-A4A5-0DFBBBF0D0C7}">
      <dgm:prSet/>
      <dgm:spPr/>
      <dgm:t>
        <a:bodyPr/>
        <a:lstStyle/>
        <a:p>
          <a:endParaRPr lang="en-US"/>
        </a:p>
      </dgm:t>
    </dgm:pt>
    <dgm:pt modelId="{9F7F4187-98F9-4B90-BE94-E181F540A93E}" type="sibTrans" cxnId="{517F6AC1-A76F-4AD2-A4A5-0DFBBBF0D0C7}">
      <dgm:prSet/>
      <dgm:spPr/>
      <dgm:t>
        <a:bodyPr/>
        <a:lstStyle/>
        <a:p>
          <a:endParaRPr lang="en-US"/>
        </a:p>
      </dgm:t>
    </dgm:pt>
    <dgm:pt modelId="{6D04C756-0D59-43DE-BFBD-C230C62D5E71}" type="pres">
      <dgm:prSet presAssocID="{5A6DCE39-6A01-4B52-83A3-1B681A82CECA}" presName="Name0" presStyleCnt="0">
        <dgm:presLayoutVars>
          <dgm:dir/>
          <dgm:resizeHandles val="exact"/>
        </dgm:presLayoutVars>
      </dgm:prSet>
      <dgm:spPr/>
    </dgm:pt>
    <dgm:pt modelId="{0C2F8952-97B4-4F8E-ADFF-5C1AC3FAB2C4}" type="pres">
      <dgm:prSet presAssocID="{A0950591-5278-4A5B-A4F8-2DE4D9FB1B65}" presName="compNode" presStyleCnt="0"/>
      <dgm:spPr/>
    </dgm:pt>
    <dgm:pt modelId="{CD555A0C-160B-4345-8CEF-5150659D36EC}" type="pres">
      <dgm:prSet presAssocID="{A0950591-5278-4A5B-A4F8-2DE4D9FB1B65}"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5C92EBD-1F54-4496-BE49-F9F554BDABC3}" type="pres">
      <dgm:prSet presAssocID="{A0950591-5278-4A5B-A4F8-2DE4D9FB1B65}" presName="textRect" presStyleLbl="revTx" presStyleIdx="0" presStyleCnt="1">
        <dgm:presLayoutVars>
          <dgm:bulletEnabled val="1"/>
        </dgm:presLayoutVars>
      </dgm:prSet>
      <dgm:spPr/>
      <dgm:t>
        <a:bodyPr/>
        <a:lstStyle/>
        <a:p>
          <a:endParaRPr lang="en-US"/>
        </a:p>
      </dgm:t>
    </dgm:pt>
  </dgm:ptLst>
  <dgm:cxnLst>
    <dgm:cxn modelId="{517F6AC1-A76F-4AD2-A4A5-0DFBBBF0D0C7}" srcId="{5A6DCE39-6A01-4B52-83A3-1B681A82CECA}" destId="{A0950591-5278-4A5B-A4F8-2DE4D9FB1B65}" srcOrd="0" destOrd="0" parTransId="{7F1910C6-B005-47F8-8D47-894D6E1A913A}" sibTransId="{9F7F4187-98F9-4B90-BE94-E181F540A93E}"/>
    <dgm:cxn modelId="{4E3D55E4-8BF6-4928-BB88-461946BA256D}" type="presOf" srcId="{A0950591-5278-4A5B-A4F8-2DE4D9FB1B65}" destId="{D5C92EBD-1F54-4496-BE49-F9F554BDABC3}" srcOrd="0" destOrd="0" presId="urn:microsoft.com/office/officeart/2005/8/layout/pList1"/>
    <dgm:cxn modelId="{86D9B28C-A547-4A17-A0F7-191266E47501}" type="presOf" srcId="{5A6DCE39-6A01-4B52-83A3-1B681A82CECA}" destId="{6D04C756-0D59-43DE-BFBD-C230C62D5E71}" srcOrd="0" destOrd="0" presId="urn:microsoft.com/office/officeart/2005/8/layout/pList1"/>
    <dgm:cxn modelId="{69288ED9-3111-47D3-A262-36D6A7EDEDB6}" type="presParOf" srcId="{6D04C756-0D59-43DE-BFBD-C230C62D5E71}" destId="{0C2F8952-97B4-4F8E-ADFF-5C1AC3FAB2C4}" srcOrd="0" destOrd="0" presId="urn:microsoft.com/office/officeart/2005/8/layout/pList1"/>
    <dgm:cxn modelId="{3841C82E-4498-414F-919D-069398484A51}" type="presParOf" srcId="{0C2F8952-97B4-4F8E-ADFF-5C1AC3FAB2C4}" destId="{CD555A0C-160B-4345-8CEF-5150659D36EC}" srcOrd="0" destOrd="0" presId="urn:microsoft.com/office/officeart/2005/8/layout/pList1"/>
    <dgm:cxn modelId="{962CFD03-867B-49C1-82A1-6D10406B09BF}" type="presParOf" srcId="{0C2F8952-97B4-4F8E-ADFF-5C1AC3FAB2C4}" destId="{D5C92EBD-1F54-4496-BE49-F9F554BDABC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Requirements</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Software Requirements</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a:blipFill rotWithShape="0">
          <a:blip xmlns:r="http://schemas.openxmlformats.org/officeDocument/2006/relationships" r:embed="rId1"/>
          <a:stretch>
            <a:fillRect l="-4167"/>
          </a:stretch>
        </a:blipFill>
      </dgm:spPr>
      <dgm:t>
        <a:bodyPr/>
        <a:lstStyle/>
        <a:p>
          <a:r>
            <a:rPr lang="en-US">
              <a:noFill/>
            </a:rPr>
            <a:t> </a:t>
          </a:r>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a:noFill/>
            </a:rPr>
            <a:t> </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dgm:pt modelId="{97C95B8E-3981-EB4D-A84B-F2C7A196F390}">
      <dgm:prSet phldrT="[Text]"/>
      <dgm:spPr/>
      <dgm:t>
        <a:bodyPr/>
        <a:lstStyle/>
        <a:p>
          <a:r>
            <a:rPr lang="en-US">
              <a:noFill/>
            </a:rPr>
            <a:t> </a:t>
          </a:r>
        </a:p>
      </dgm:t>
    </dgm:p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Easy to </a:t>
          </a:r>
          <a:r>
            <a:rPr lang="en-US" dirty="0" smtClean="0"/>
            <a:t>use GUI interface</a:t>
          </a:r>
          <a:r>
            <a:rPr lang="en-US" baseline="0" dirty="0" smtClean="0"/>
            <a:t> for technician to use</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Easy to modify</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t>
        <a:bodyPr/>
        <a:lstStyle/>
        <a:p>
          <a:endParaRPr lang="en-US"/>
        </a:p>
      </dgm:t>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t>
        <a:bodyPr/>
        <a:lstStyle/>
        <a:p>
          <a:endParaRPr lang="en-US"/>
        </a:p>
      </dgm:t>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t>
        <a:bodyPr/>
        <a:lstStyle/>
        <a:p>
          <a:endParaRPr lang="en-US"/>
        </a:p>
      </dgm:t>
    </dgm:pt>
    <dgm:pt modelId="{94BA7CDF-15D5-DB49-91C7-BBEF390E5CF3}" type="pres">
      <dgm:prSet presAssocID="{F590A614-0B28-3148-94E4-70244A40B927}" presName="childShp" presStyleLbl="bgAccFollowNode1" presStyleIdx="1" presStyleCnt="2">
        <dgm:presLayoutVars>
          <dgm:bulletEnabled val="1"/>
        </dgm:presLayoutVars>
      </dgm:prSet>
      <dgm:spPr/>
      <dgm:t>
        <a:bodyPr/>
        <a:lstStyle/>
        <a:p>
          <a:endParaRPr lang="en-US"/>
        </a:p>
      </dgm:t>
    </dgm:pt>
  </dgm:ptLst>
  <dgm:cxnLst>
    <dgm:cxn modelId="{780A22D6-D24C-D64B-BA79-10C5830CE0C8}" type="presOf" srcId="{5EB145C6-FAFC-1949-B443-E4D28162F150}" destId="{FEAE09E7-93FC-9B43-9D2F-36A9C4435F38}" srcOrd="0" destOrd="0"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572BB6FC-3521-F14C-8916-D2B66D9BBA12}" type="presOf" srcId="{E375FF51-5AB1-1E43-BA36-CE6EEFC7B4CE}" destId="{94BA7CDF-15D5-DB49-91C7-BBEF390E5CF3}" srcOrd="0" destOrd="0" presId="urn:microsoft.com/office/officeart/2005/8/layout/vList6"/>
    <dgm:cxn modelId="{8BED9931-A086-AA4C-9D9F-CB4A897786C5}" srcId="{9649AF21-B626-464F-ADAB-CF79984BBD55}" destId="{E8F7BAB8-357A-E044-8F17-A17475229009}" srcOrd="1" destOrd="0" parTransId="{0CCF5A6B-99F9-4841-AF08-0FE53AB3481D}" sibTransId="{30C562DA-C008-9A49-B6CF-B0F3D762117A}"/>
    <dgm:cxn modelId="{D3A2C9FD-3A9E-6D47-A3D0-8CC9C5CF82B2}" type="presOf" srcId="{97C95B8E-3981-EB4D-A84B-F2C7A196F390}" destId="{255128AA-ACE4-3A43-90DF-09AF32EB69D4}" srcOrd="0" destOrd="2"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E104F691-D8EF-D042-96BC-02BDE8FCA5FC}" type="presOf" srcId="{E8F7BAB8-357A-E044-8F17-A17475229009}" destId="{255128AA-ACE4-3A43-90DF-09AF32EB69D4}" srcOrd="0" destOrd="1" presId="urn:microsoft.com/office/officeart/2005/8/layout/vList6"/>
    <dgm:cxn modelId="{5AAD62F5-731E-4F4F-B518-90D3960AB5B9}" srcId="{F590A614-0B28-3148-94E4-70244A40B927}" destId="{C791279E-C275-C94D-8295-3C2D74357BF2}" srcOrd="1" destOrd="0" parTransId="{2246BA2B-5961-B945-87BE-2143D2271A39}" sibTransId="{B7558083-113A-D447-BAF6-D3A679436A19}"/>
    <dgm:cxn modelId="{60A3B1C0-05D7-E44D-896A-6B369B8D78F7}" type="presOf" srcId="{C791279E-C275-C94D-8295-3C2D74357BF2}" destId="{94BA7CDF-15D5-DB49-91C7-BBEF390E5CF3}" srcOrd="0" destOrd="1" presId="urn:microsoft.com/office/officeart/2005/8/layout/vList6"/>
    <dgm:cxn modelId="{4FF441CA-B80D-4D44-A61F-C52CE066D7E1}" type="presOf" srcId="{6047C601-F84A-3842-A8B7-859E888B3FB8}" destId="{255128AA-ACE4-3A43-90DF-09AF32EB69D4}" srcOrd="0" destOrd="0" presId="urn:microsoft.com/office/officeart/2005/8/layout/vList6"/>
    <dgm:cxn modelId="{30D32E34-7279-7E4E-85C3-DB360F4470CB}" type="presOf" srcId="{F590A614-0B28-3148-94E4-70244A40B927}" destId="{5015647A-E68E-7D4F-AD60-D24BF37F5562}" srcOrd="0" destOrd="0" presId="urn:microsoft.com/office/officeart/2005/8/layout/vList6"/>
    <dgm:cxn modelId="{51F7AA2A-66B5-0A4D-8096-1D8549131405}" type="presOf" srcId="{9649AF21-B626-464F-ADAB-CF79984BBD55}" destId="{0F1E3F02-2483-DB41-B7ED-C2727BDFA5F9}" srcOrd="0" destOrd="0" presId="urn:microsoft.com/office/officeart/2005/8/layout/vList6"/>
    <dgm:cxn modelId="{75D21BD4-BB01-3E4E-98B1-E6CDE4C6A071}" type="presParOf" srcId="{FEAE09E7-93FC-9B43-9D2F-36A9C4435F38}" destId="{2C781DC6-D869-7A4D-A7A3-5CD8F1B45477}" srcOrd="0" destOrd="0" presId="urn:microsoft.com/office/officeart/2005/8/layout/vList6"/>
    <dgm:cxn modelId="{B8415CA4-F7FE-184A-90E4-F3597BC1445E}" type="presParOf" srcId="{2C781DC6-D869-7A4D-A7A3-5CD8F1B45477}" destId="{0F1E3F02-2483-DB41-B7ED-C2727BDFA5F9}" srcOrd="0" destOrd="0" presId="urn:microsoft.com/office/officeart/2005/8/layout/vList6"/>
    <dgm:cxn modelId="{E102863F-70A3-F544-95B5-6D423F6C0516}" type="presParOf" srcId="{2C781DC6-D869-7A4D-A7A3-5CD8F1B45477}" destId="{255128AA-ACE4-3A43-90DF-09AF32EB69D4}" srcOrd="1" destOrd="0" presId="urn:microsoft.com/office/officeart/2005/8/layout/vList6"/>
    <dgm:cxn modelId="{AEAA8BBC-E255-C34F-A418-C02FFEC89B83}" type="presParOf" srcId="{FEAE09E7-93FC-9B43-9D2F-36A9C4435F38}" destId="{405A7DFF-5328-5848-8DF3-0CF07C815DD3}" srcOrd="1" destOrd="0" presId="urn:microsoft.com/office/officeart/2005/8/layout/vList6"/>
    <dgm:cxn modelId="{92D493EA-B00F-3C42-9948-568C36D984E0}" type="presParOf" srcId="{FEAE09E7-93FC-9B43-9D2F-36A9C4435F38}" destId="{555A50F9-9C53-1D41-AEC3-4F30CAF52689}" srcOrd="2" destOrd="0" presId="urn:microsoft.com/office/officeart/2005/8/layout/vList6"/>
    <dgm:cxn modelId="{25C64068-D9F1-9840-A446-8D74B2C19254}" type="presParOf" srcId="{555A50F9-9C53-1D41-AEC3-4F30CAF52689}" destId="{5015647A-E68E-7D4F-AD60-D24BF37F5562}" srcOrd="0" destOrd="0" presId="urn:microsoft.com/office/officeart/2005/8/layout/vList6"/>
    <dgm:cxn modelId="{239AF714-152E-F946-B92C-CD7BEFE60837}"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EB145C6-FAFC-1949-B443-E4D28162F150}"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Analog</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pPr lvl="0" algn="l" defTabSz="1466850">
            <a:lnSpc>
              <a:spcPct val="90000"/>
            </a:lnSpc>
            <a:spcBef>
              <a:spcPct val="0"/>
            </a:spcBef>
            <a:spcAft>
              <a:spcPct val="35000"/>
            </a:spcAft>
          </a:pPr>
          <a:r>
            <a:rPr lang="en-US" dirty="0" smtClean="0"/>
            <a:t>SDR</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E375FF51-5AB1-1E43-BA36-CE6EEFC7B4CE}">
      <dgm:prSet phldrT="[Text]"/>
      <dgm:spPr/>
      <dgm:t>
        <a:bodyPr/>
        <a:lstStyle/>
        <a:p>
          <a:pPr marL="228600" lvl="1" indent="0" algn="l" defTabSz="1155700">
            <a:lnSpc>
              <a:spcPct val="90000"/>
            </a:lnSpc>
            <a:spcBef>
              <a:spcPct val="0"/>
            </a:spcBef>
            <a:spcAft>
              <a:spcPct val="15000"/>
            </a:spcAft>
            <a:buNone/>
          </a:pPr>
          <a:r>
            <a:rPr lang="en-US" baseline="0" dirty="0" smtClean="0"/>
            <a:t> Square the magnitudes</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A43E9877-858E-CE49-B279-4C95C74371A7}">
      <dgm:prSet phldrT="[Text]"/>
      <dgm:spPr/>
      <dgm:t>
        <a:bodyPr/>
        <a:lstStyle/>
        <a:p>
          <a:r>
            <a:rPr lang="en-US" dirty="0" smtClean="0"/>
            <a:t>Diode operating in the Square-Law region</a:t>
          </a:r>
          <a:endParaRPr lang="en-US" dirty="0"/>
        </a:p>
      </dgm:t>
    </dgm:pt>
    <dgm:pt modelId="{CB0AF8EB-4A8F-6F49-97AD-360E4FEC5106}" type="parTrans" cxnId="{7DAE9498-7E4F-4248-BF6F-C2F8EB797F41}">
      <dgm:prSet/>
      <dgm:spPr/>
      <dgm:t>
        <a:bodyPr/>
        <a:lstStyle/>
        <a:p>
          <a:endParaRPr lang="en-US"/>
        </a:p>
      </dgm:t>
    </dgm:pt>
    <dgm:pt modelId="{BA2BBBAE-7E2D-664E-A093-01B13D4724E0}" type="sibTrans" cxnId="{7DAE9498-7E4F-4248-BF6F-C2F8EB797F41}">
      <dgm:prSet/>
      <dgm:spPr/>
      <dgm:t>
        <a:bodyPr/>
        <a:lstStyle/>
        <a:p>
          <a:endParaRPr lang="en-US"/>
        </a:p>
      </dgm:t>
    </dgm:pt>
    <dgm:pt modelId="{07C0F548-949D-DB4F-B0A6-1A2945140697}" type="pres">
      <dgm:prSet presAssocID="{5EB145C6-FAFC-1949-B443-E4D28162F150}" presName="Name0" presStyleCnt="0">
        <dgm:presLayoutVars>
          <dgm:dir/>
          <dgm:resizeHandles val="exact"/>
        </dgm:presLayoutVars>
      </dgm:prSet>
      <dgm:spPr/>
      <dgm:t>
        <a:bodyPr/>
        <a:lstStyle/>
        <a:p>
          <a:endParaRPr lang="en-US"/>
        </a:p>
      </dgm:t>
    </dgm:pt>
    <dgm:pt modelId="{E81163A1-3773-A549-9A7A-3498C14F9332}" type="pres">
      <dgm:prSet presAssocID="{9649AF21-B626-464F-ADAB-CF79984BBD55}" presName="composite" presStyleCnt="0"/>
      <dgm:spPr/>
    </dgm:pt>
    <dgm:pt modelId="{00B99232-C179-CC4C-9392-EC248BB2C2EE}" type="pres">
      <dgm:prSet presAssocID="{9649AF21-B626-464F-ADAB-CF79984BBD55}" presName="imagSh" presStyleLbl="b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90" t="3304" r="2990" b="39224"/>
          </a:stretch>
        </a:blipFill>
      </dgm:spPr>
    </dgm:pt>
    <dgm:pt modelId="{E60E840B-3F80-3C40-8C66-41AEAD1EC822}" type="pres">
      <dgm:prSet presAssocID="{9649AF21-B626-464F-ADAB-CF79984BBD55}" presName="txNode" presStyleLbl="node1" presStyleIdx="0" presStyleCnt="2">
        <dgm:presLayoutVars>
          <dgm:bulletEnabled val="1"/>
        </dgm:presLayoutVars>
      </dgm:prSet>
      <dgm:spPr/>
      <dgm:t>
        <a:bodyPr/>
        <a:lstStyle/>
        <a:p>
          <a:endParaRPr lang="en-US"/>
        </a:p>
      </dgm:t>
    </dgm:pt>
    <dgm:pt modelId="{9AD3CBAB-5F0D-4C4D-9B65-59DFA3282806}" type="pres">
      <dgm:prSet presAssocID="{432E795A-6DFC-9A46-8406-C4AB9D79798D}" presName="sibTrans" presStyleLbl="sibTrans2D1" presStyleIdx="0" presStyleCnt="1"/>
      <dgm:spPr/>
      <dgm:t>
        <a:bodyPr/>
        <a:lstStyle/>
        <a:p>
          <a:endParaRPr lang="en-US"/>
        </a:p>
      </dgm:t>
    </dgm:pt>
    <dgm:pt modelId="{2EC03E1A-1CC4-4443-A3B6-6057BCE9F3B9}" type="pres">
      <dgm:prSet presAssocID="{432E795A-6DFC-9A46-8406-C4AB9D79798D}" presName="connTx" presStyleLbl="sibTrans2D1" presStyleIdx="0" presStyleCnt="1"/>
      <dgm:spPr/>
      <dgm:t>
        <a:bodyPr/>
        <a:lstStyle/>
        <a:p>
          <a:endParaRPr lang="en-US"/>
        </a:p>
      </dgm:t>
    </dgm:pt>
    <dgm:pt modelId="{03347729-23D2-F34B-B4B8-90D8AD692A82}" type="pres">
      <dgm:prSet presAssocID="{F590A614-0B28-3148-94E4-70244A40B927}" presName="composite" presStyleCnt="0"/>
      <dgm:spPr/>
    </dgm:pt>
    <dgm:pt modelId="{F202EBF4-8DB6-9D45-BEC3-9AC9B575FE22}" type="pres">
      <dgm:prSet presAssocID="{F590A614-0B28-3148-94E4-70244A40B927}" presName="imagSh" presStyleLbl="b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9752" t="-11063" r="-246964" b="17673"/>
          </a:stretch>
        </a:blipFill>
      </dgm:spPr>
    </dgm:pt>
    <dgm:pt modelId="{F73DF95D-FCCB-6848-B31A-E6F7B3B51502}" type="pres">
      <dgm:prSet presAssocID="{F590A614-0B28-3148-94E4-70244A40B927}" presName="txNode" presStyleLbl="node1" presStyleIdx="1" presStyleCnt="2">
        <dgm:presLayoutVars>
          <dgm:bulletEnabled val="1"/>
        </dgm:presLayoutVars>
      </dgm:prSet>
      <dgm:spPr/>
      <dgm:t>
        <a:bodyPr/>
        <a:lstStyle/>
        <a:p>
          <a:endParaRPr lang="en-US"/>
        </a:p>
      </dgm:t>
    </dgm:pt>
  </dgm:ptLst>
  <dgm:cxnLst>
    <dgm:cxn modelId="{C3914961-67F3-3D40-95C9-1C600BE2B2C5}" type="presOf" srcId="{A43E9877-858E-CE49-B279-4C95C74371A7}" destId="{E60E840B-3F80-3C40-8C66-41AEAD1EC822}" srcOrd="0" destOrd="1" presId="urn:microsoft.com/office/officeart/2005/8/layout/hProcess10"/>
    <dgm:cxn modelId="{07EC8A7C-92F2-B948-BE64-ED5788A535E5}" srcId="{F590A614-0B28-3148-94E4-70244A40B927}" destId="{E375FF51-5AB1-1E43-BA36-CE6EEFC7B4CE}" srcOrd="0" destOrd="0" parTransId="{4D110BBF-A2C8-1C46-A904-848CD83F077A}" sibTransId="{C3BF58F9-C91E-E445-8201-1313421F0049}"/>
    <dgm:cxn modelId="{596613DC-9125-B845-9939-D08740EE88E8}" type="presOf" srcId="{432E795A-6DFC-9A46-8406-C4AB9D79798D}" destId="{2EC03E1A-1CC4-4443-A3B6-6057BCE9F3B9}" srcOrd="1" destOrd="0" presId="urn:microsoft.com/office/officeart/2005/8/layout/hProcess10"/>
    <dgm:cxn modelId="{CB8A2F8D-CBB8-8145-BFDA-DECCA2255A66}" srcId="{5EB145C6-FAFC-1949-B443-E4D28162F150}" destId="{9649AF21-B626-464F-ADAB-CF79984BBD55}" srcOrd="0" destOrd="0" parTransId="{B2762160-2A24-774E-901C-06B6B8A27762}" sibTransId="{432E795A-6DFC-9A46-8406-C4AB9D79798D}"/>
    <dgm:cxn modelId="{AAA7EAE1-DF0A-B546-AACA-3D26AD1DEE55}" type="presOf" srcId="{5EB145C6-FAFC-1949-B443-E4D28162F150}" destId="{07C0F548-949D-DB4F-B0A6-1A2945140697}" srcOrd="0" destOrd="0" presId="urn:microsoft.com/office/officeart/2005/8/layout/hProcess10"/>
    <dgm:cxn modelId="{F0A2488C-7C43-D942-937E-260307C6649F}" type="presOf" srcId="{F590A614-0B28-3148-94E4-70244A40B927}" destId="{F73DF95D-FCCB-6848-B31A-E6F7B3B51502}" srcOrd="0" destOrd="0" presId="urn:microsoft.com/office/officeart/2005/8/layout/hProcess10"/>
    <dgm:cxn modelId="{9D2751F5-FBA3-A140-B439-48C9A819B41A}" type="presOf" srcId="{E375FF51-5AB1-1E43-BA36-CE6EEFC7B4CE}" destId="{F73DF95D-FCCB-6848-B31A-E6F7B3B51502}" srcOrd="0" destOrd="1" presId="urn:microsoft.com/office/officeart/2005/8/layout/hProcess10"/>
    <dgm:cxn modelId="{B8AE7D0A-76C6-6148-A7CD-5F6DF09A02CB}" srcId="{5EB145C6-FAFC-1949-B443-E4D28162F150}" destId="{F590A614-0B28-3148-94E4-70244A40B927}" srcOrd="1" destOrd="0" parTransId="{6CC5A43A-5D69-D64F-B732-190EC93A1B73}" sibTransId="{8F5D0DA4-DAE1-CF45-A211-9054858B414C}"/>
    <dgm:cxn modelId="{B1A86B1D-2007-F64F-AB7A-3B0C9859E53A}" type="presOf" srcId="{9649AF21-B626-464F-ADAB-CF79984BBD55}" destId="{E60E840B-3F80-3C40-8C66-41AEAD1EC822}" srcOrd="0" destOrd="0" presId="urn:microsoft.com/office/officeart/2005/8/layout/hProcess10"/>
    <dgm:cxn modelId="{7DAE9498-7E4F-4248-BF6F-C2F8EB797F41}" srcId="{9649AF21-B626-464F-ADAB-CF79984BBD55}" destId="{A43E9877-858E-CE49-B279-4C95C74371A7}" srcOrd="0" destOrd="0" parTransId="{CB0AF8EB-4A8F-6F49-97AD-360E4FEC5106}" sibTransId="{BA2BBBAE-7E2D-664E-A093-01B13D4724E0}"/>
    <dgm:cxn modelId="{32144107-09C6-094E-A748-26EFDE070147}" type="presOf" srcId="{432E795A-6DFC-9A46-8406-C4AB9D79798D}" destId="{9AD3CBAB-5F0D-4C4D-9B65-59DFA3282806}" srcOrd="0" destOrd="0" presId="urn:microsoft.com/office/officeart/2005/8/layout/hProcess10"/>
    <dgm:cxn modelId="{3BF3DA15-E309-2F4A-A511-B1BE04573F48}" type="presParOf" srcId="{07C0F548-949D-DB4F-B0A6-1A2945140697}" destId="{E81163A1-3773-A549-9A7A-3498C14F9332}" srcOrd="0" destOrd="0" presId="urn:microsoft.com/office/officeart/2005/8/layout/hProcess10"/>
    <dgm:cxn modelId="{59EFA05B-02DD-3D49-8428-9F9E67AA21C2}" type="presParOf" srcId="{E81163A1-3773-A549-9A7A-3498C14F9332}" destId="{00B99232-C179-CC4C-9392-EC248BB2C2EE}" srcOrd="0" destOrd="0" presId="urn:microsoft.com/office/officeart/2005/8/layout/hProcess10"/>
    <dgm:cxn modelId="{92B9D5D7-D8C3-7442-A909-24A4543CFBBC}" type="presParOf" srcId="{E81163A1-3773-A549-9A7A-3498C14F9332}" destId="{E60E840B-3F80-3C40-8C66-41AEAD1EC822}" srcOrd="1" destOrd="0" presId="urn:microsoft.com/office/officeart/2005/8/layout/hProcess10"/>
    <dgm:cxn modelId="{9BCAD4B6-4CE5-524D-B723-9D278F319526}" type="presParOf" srcId="{07C0F548-949D-DB4F-B0A6-1A2945140697}" destId="{9AD3CBAB-5F0D-4C4D-9B65-59DFA3282806}" srcOrd="1" destOrd="0" presId="urn:microsoft.com/office/officeart/2005/8/layout/hProcess10"/>
    <dgm:cxn modelId="{B7507B30-8112-7041-8930-E3FFD5F2E89B}" type="presParOf" srcId="{9AD3CBAB-5F0D-4C4D-9B65-59DFA3282806}" destId="{2EC03E1A-1CC4-4443-A3B6-6057BCE9F3B9}" srcOrd="0" destOrd="0" presId="urn:microsoft.com/office/officeart/2005/8/layout/hProcess10"/>
    <dgm:cxn modelId="{4429AD0A-DEC0-7648-BCD9-6F83491B3FAE}" type="presParOf" srcId="{07C0F548-949D-DB4F-B0A6-1A2945140697}" destId="{03347729-23D2-F34B-B4B8-90D8AD692A82}" srcOrd="2" destOrd="0" presId="urn:microsoft.com/office/officeart/2005/8/layout/hProcess10"/>
    <dgm:cxn modelId="{F5E8430B-98AA-BC4E-86F8-EB1A62BBC7DE}" type="presParOf" srcId="{03347729-23D2-F34B-B4B8-90D8AD692A82}" destId="{F202EBF4-8DB6-9D45-BEC3-9AC9B575FE22}" srcOrd="0" destOrd="0" presId="urn:microsoft.com/office/officeart/2005/8/layout/hProcess10"/>
    <dgm:cxn modelId="{FAA5C10F-6540-7544-952F-B47BB466CFC4}" type="presParOf" srcId="{03347729-23D2-F34B-B4B8-90D8AD692A82}" destId="{F73DF95D-FCCB-6848-B31A-E6F7B3B51502}"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EB145C6-FAFC-1949-B443-E4D28162F150}"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Analog</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SDR</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E375FF51-5AB1-1E43-BA36-CE6EEFC7B4CE}">
      <dgm:prSet phldrT="[Text]"/>
      <dgm:spPr/>
      <dgm:t>
        <a:bodyPr/>
        <a:lstStyle/>
        <a:p>
          <a:r>
            <a:rPr lang="en-US" dirty="0" smtClean="0"/>
            <a:t>Infinite Impulse Response Filter</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Decimation</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A43E9877-858E-CE49-B279-4C95C74371A7}">
      <dgm:prSet phldrT="[Text]"/>
      <dgm:spPr/>
      <dgm:t>
        <a:bodyPr/>
        <a:lstStyle/>
        <a:p>
          <a:r>
            <a:rPr lang="en-US" dirty="0" smtClean="0"/>
            <a:t>Integrator a.k.a.</a:t>
          </a:r>
          <a:r>
            <a:rPr lang="en-US" baseline="0" dirty="0" smtClean="0"/>
            <a:t> Low Pass Filter</a:t>
          </a:r>
          <a:r>
            <a:rPr lang="en-US" dirty="0" smtClean="0"/>
            <a:t> </a:t>
          </a:r>
          <a:endParaRPr lang="en-US" dirty="0"/>
        </a:p>
      </dgm:t>
    </dgm:pt>
    <dgm:pt modelId="{CB0AF8EB-4A8F-6F49-97AD-360E4FEC5106}" type="parTrans" cxnId="{7DAE9498-7E4F-4248-BF6F-C2F8EB797F41}">
      <dgm:prSet/>
      <dgm:spPr/>
      <dgm:t>
        <a:bodyPr/>
        <a:lstStyle/>
        <a:p>
          <a:endParaRPr lang="en-US"/>
        </a:p>
      </dgm:t>
    </dgm:pt>
    <dgm:pt modelId="{BA2BBBAE-7E2D-664E-A093-01B13D4724E0}" type="sibTrans" cxnId="{7DAE9498-7E4F-4248-BF6F-C2F8EB797F41}">
      <dgm:prSet/>
      <dgm:spPr/>
      <dgm:t>
        <a:bodyPr/>
        <a:lstStyle/>
        <a:p>
          <a:endParaRPr lang="en-US"/>
        </a:p>
      </dgm:t>
    </dgm:pt>
    <dgm:pt modelId="{07C0F548-949D-DB4F-B0A6-1A2945140697}" type="pres">
      <dgm:prSet presAssocID="{5EB145C6-FAFC-1949-B443-E4D28162F150}" presName="Name0" presStyleCnt="0">
        <dgm:presLayoutVars>
          <dgm:dir/>
          <dgm:resizeHandles val="exact"/>
        </dgm:presLayoutVars>
      </dgm:prSet>
      <dgm:spPr/>
      <dgm:t>
        <a:bodyPr/>
        <a:lstStyle/>
        <a:p>
          <a:endParaRPr lang="en-US"/>
        </a:p>
      </dgm:t>
    </dgm:pt>
    <dgm:pt modelId="{E81163A1-3773-A549-9A7A-3498C14F9332}" type="pres">
      <dgm:prSet presAssocID="{9649AF21-B626-464F-ADAB-CF79984BBD55}" presName="composite" presStyleCnt="0"/>
      <dgm:spPr/>
    </dgm:pt>
    <dgm:pt modelId="{00B99232-C179-CC4C-9392-EC248BB2C2EE}" type="pres">
      <dgm:prSet presAssocID="{9649AF21-B626-464F-ADAB-CF79984BBD55}" presName="imagSh" presStyleLbl="b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63" t="3304" r="12163" b="39224"/>
          </a:stretch>
        </a:blipFill>
      </dgm:spPr>
    </dgm:pt>
    <dgm:pt modelId="{E60E840B-3F80-3C40-8C66-41AEAD1EC822}" type="pres">
      <dgm:prSet presAssocID="{9649AF21-B626-464F-ADAB-CF79984BBD55}" presName="txNode" presStyleLbl="node1" presStyleIdx="0" presStyleCnt="2">
        <dgm:presLayoutVars>
          <dgm:bulletEnabled val="1"/>
        </dgm:presLayoutVars>
      </dgm:prSet>
      <dgm:spPr/>
      <dgm:t>
        <a:bodyPr/>
        <a:lstStyle/>
        <a:p>
          <a:endParaRPr lang="en-US"/>
        </a:p>
      </dgm:t>
    </dgm:pt>
    <dgm:pt modelId="{9AD3CBAB-5F0D-4C4D-9B65-59DFA3282806}" type="pres">
      <dgm:prSet presAssocID="{432E795A-6DFC-9A46-8406-C4AB9D79798D}" presName="sibTrans" presStyleLbl="sibTrans2D1" presStyleIdx="0" presStyleCnt="1"/>
      <dgm:spPr/>
      <dgm:t>
        <a:bodyPr/>
        <a:lstStyle/>
        <a:p>
          <a:endParaRPr lang="en-US"/>
        </a:p>
      </dgm:t>
    </dgm:pt>
    <dgm:pt modelId="{2EC03E1A-1CC4-4443-A3B6-6057BCE9F3B9}" type="pres">
      <dgm:prSet presAssocID="{432E795A-6DFC-9A46-8406-C4AB9D79798D}" presName="connTx" presStyleLbl="sibTrans2D1" presStyleIdx="0" presStyleCnt="1"/>
      <dgm:spPr/>
      <dgm:t>
        <a:bodyPr/>
        <a:lstStyle/>
        <a:p>
          <a:endParaRPr lang="en-US"/>
        </a:p>
      </dgm:t>
    </dgm:pt>
    <dgm:pt modelId="{03347729-23D2-F34B-B4B8-90D8AD692A82}" type="pres">
      <dgm:prSet presAssocID="{F590A614-0B28-3148-94E4-70244A40B927}" presName="composite" presStyleCnt="0"/>
      <dgm:spPr/>
    </dgm:pt>
    <dgm:pt modelId="{F202EBF4-8DB6-9D45-BEC3-9AC9B575FE22}" type="pres">
      <dgm:prSet presAssocID="{F590A614-0B28-3148-94E4-70244A40B927}" presName="imagSh" presStyleLbl="b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1479" t="-11063" r="-155237" b="17673"/>
          </a:stretch>
        </a:blipFill>
      </dgm:spPr>
    </dgm:pt>
    <dgm:pt modelId="{F73DF95D-FCCB-6848-B31A-E6F7B3B51502}" type="pres">
      <dgm:prSet presAssocID="{F590A614-0B28-3148-94E4-70244A40B927}" presName="txNode" presStyleLbl="node1" presStyleIdx="1" presStyleCnt="2">
        <dgm:presLayoutVars>
          <dgm:bulletEnabled val="1"/>
        </dgm:presLayoutVars>
      </dgm:prSet>
      <dgm:spPr/>
      <dgm:t>
        <a:bodyPr/>
        <a:lstStyle/>
        <a:p>
          <a:endParaRPr lang="en-US"/>
        </a:p>
      </dgm:t>
    </dgm:pt>
  </dgm:ptLst>
  <dgm:cxnLst>
    <dgm:cxn modelId="{6CDB7E82-6158-7940-8DD4-F628D215253A}" type="presOf" srcId="{9649AF21-B626-464F-ADAB-CF79984BBD55}" destId="{E60E840B-3F80-3C40-8C66-41AEAD1EC822}" srcOrd="0" destOrd="0" presId="urn:microsoft.com/office/officeart/2005/8/layout/hProcess10"/>
    <dgm:cxn modelId="{8915B327-2ED0-A642-8B85-80F9E70F5A62}" type="presOf" srcId="{C791279E-C275-C94D-8295-3C2D74357BF2}" destId="{F73DF95D-FCCB-6848-B31A-E6F7B3B51502}" srcOrd="0" destOrd="2" presId="urn:microsoft.com/office/officeart/2005/8/layout/hProcess10"/>
    <dgm:cxn modelId="{43A57602-A8FB-824A-ABE2-F0BF047042FE}" type="presOf" srcId="{F590A614-0B28-3148-94E4-70244A40B927}" destId="{F73DF95D-FCCB-6848-B31A-E6F7B3B51502}" srcOrd="0" destOrd="0" presId="urn:microsoft.com/office/officeart/2005/8/layout/hProcess10"/>
    <dgm:cxn modelId="{7186FB5A-0D13-3F48-9A3B-D000B8711D9B}" type="presOf" srcId="{432E795A-6DFC-9A46-8406-C4AB9D79798D}" destId="{2EC03E1A-1CC4-4443-A3B6-6057BCE9F3B9}" srcOrd="1" destOrd="0" presId="urn:microsoft.com/office/officeart/2005/8/layout/hProcess10"/>
    <dgm:cxn modelId="{63C8B695-FA65-9641-A559-3758C4DDB444}" type="presOf" srcId="{432E795A-6DFC-9A46-8406-C4AB9D79798D}" destId="{9AD3CBAB-5F0D-4C4D-9B65-59DFA3282806}" srcOrd="0" destOrd="0" presId="urn:microsoft.com/office/officeart/2005/8/layout/hProcess10"/>
    <dgm:cxn modelId="{BD026381-635A-064F-AE5B-E3953E138ABA}" type="presOf" srcId="{E375FF51-5AB1-1E43-BA36-CE6EEFC7B4CE}" destId="{F73DF95D-FCCB-6848-B31A-E6F7B3B51502}" srcOrd="0" destOrd="1" presId="urn:microsoft.com/office/officeart/2005/8/layout/hProcess10"/>
    <dgm:cxn modelId="{B8AE7D0A-76C6-6148-A7CD-5F6DF09A02CB}" srcId="{5EB145C6-FAFC-1949-B443-E4D28162F150}" destId="{F590A614-0B28-3148-94E4-70244A40B927}" srcOrd="1" destOrd="0" parTransId="{6CC5A43A-5D69-D64F-B732-190EC93A1B73}" sibTransId="{8F5D0DA4-DAE1-CF45-A211-9054858B414C}"/>
    <dgm:cxn modelId="{CB8A2F8D-CBB8-8145-BFDA-DECCA2255A66}" srcId="{5EB145C6-FAFC-1949-B443-E4D28162F150}" destId="{9649AF21-B626-464F-ADAB-CF79984BBD55}" srcOrd="0" destOrd="0" parTransId="{B2762160-2A24-774E-901C-06B6B8A27762}" sibTransId="{432E795A-6DFC-9A46-8406-C4AB9D79798D}"/>
    <dgm:cxn modelId="{C5852C51-6A3F-644E-81CC-C26915BC4B6D}" type="presOf" srcId="{5EB145C6-FAFC-1949-B443-E4D28162F150}" destId="{07C0F548-949D-DB4F-B0A6-1A2945140697}" srcOrd="0" destOrd="0" presId="urn:microsoft.com/office/officeart/2005/8/layout/hProcess10"/>
    <dgm:cxn modelId="{07EC8A7C-92F2-B948-BE64-ED5788A535E5}" srcId="{F590A614-0B28-3148-94E4-70244A40B927}" destId="{E375FF51-5AB1-1E43-BA36-CE6EEFC7B4CE}" srcOrd="0" destOrd="0" parTransId="{4D110BBF-A2C8-1C46-A904-848CD83F077A}" sibTransId="{C3BF58F9-C91E-E445-8201-1313421F0049}"/>
    <dgm:cxn modelId="{5AAD62F5-731E-4F4F-B518-90D3960AB5B9}" srcId="{F590A614-0B28-3148-94E4-70244A40B927}" destId="{C791279E-C275-C94D-8295-3C2D74357BF2}" srcOrd="1" destOrd="0" parTransId="{2246BA2B-5961-B945-87BE-2143D2271A39}" sibTransId="{B7558083-113A-D447-BAF6-D3A679436A19}"/>
    <dgm:cxn modelId="{40956345-429B-694A-90B6-74456EC44BB6}" type="presOf" srcId="{A43E9877-858E-CE49-B279-4C95C74371A7}" destId="{E60E840B-3F80-3C40-8C66-41AEAD1EC822}" srcOrd="0" destOrd="1" presId="urn:microsoft.com/office/officeart/2005/8/layout/hProcess10"/>
    <dgm:cxn modelId="{7DAE9498-7E4F-4248-BF6F-C2F8EB797F41}" srcId="{9649AF21-B626-464F-ADAB-CF79984BBD55}" destId="{A43E9877-858E-CE49-B279-4C95C74371A7}" srcOrd="0" destOrd="0" parTransId="{CB0AF8EB-4A8F-6F49-97AD-360E4FEC5106}" sibTransId="{BA2BBBAE-7E2D-664E-A093-01B13D4724E0}"/>
    <dgm:cxn modelId="{077DC331-A73F-5045-8903-AB1F8AE18573}" type="presParOf" srcId="{07C0F548-949D-DB4F-B0A6-1A2945140697}" destId="{E81163A1-3773-A549-9A7A-3498C14F9332}" srcOrd="0" destOrd="0" presId="urn:microsoft.com/office/officeart/2005/8/layout/hProcess10"/>
    <dgm:cxn modelId="{284FF551-5D9A-5746-8DF6-C50AA96C3944}" type="presParOf" srcId="{E81163A1-3773-A549-9A7A-3498C14F9332}" destId="{00B99232-C179-CC4C-9392-EC248BB2C2EE}" srcOrd="0" destOrd="0" presId="urn:microsoft.com/office/officeart/2005/8/layout/hProcess10"/>
    <dgm:cxn modelId="{BF8E3B60-BAF7-8946-A6C6-44C5C2C0F1BD}" type="presParOf" srcId="{E81163A1-3773-A549-9A7A-3498C14F9332}" destId="{E60E840B-3F80-3C40-8C66-41AEAD1EC822}" srcOrd="1" destOrd="0" presId="urn:microsoft.com/office/officeart/2005/8/layout/hProcess10"/>
    <dgm:cxn modelId="{36DF11E0-EC90-E049-B97A-750653CB1731}" type="presParOf" srcId="{07C0F548-949D-DB4F-B0A6-1A2945140697}" destId="{9AD3CBAB-5F0D-4C4D-9B65-59DFA3282806}" srcOrd="1" destOrd="0" presId="urn:microsoft.com/office/officeart/2005/8/layout/hProcess10"/>
    <dgm:cxn modelId="{D7371CBB-2CA0-8047-BAB5-91044A32CD8A}" type="presParOf" srcId="{9AD3CBAB-5F0D-4C4D-9B65-59DFA3282806}" destId="{2EC03E1A-1CC4-4443-A3B6-6057BCE9F3B9}" srcOrd="0" destOrd="0" presId="urn:microsoft.com/office/officeart/2005/8/layout/hProcess10"/>
    <dgm:cxn modelId="{16ED8D30-D831-064F-84AD-892DFCFC14D3}" type="presParOf" srcId="{07C0F548-949D-DB4F-B0A6-1A2945140697}" destId="{03347729-23D2-F34B-B4B8-90D8AD692A82}" srcOrd="2" destOrd="0" presId="urn:microsoft.com/office/officeart/2005/8/layout/hProcess10"/>
    <dgm:cxn modelId="{9544BB37-F06D-1E4C-ADB2-BDEC984B819E}" type="presParOf" srcId="{03347729-23D2-F34B-B4B8-90D8AD692A82}" destId="{F202EBF4-8DB6-9D45-BEC3-9AC9B575FE22}" srcOrd="0" destOrd="0" presId="urn:microsoft.com/office/officeart/2005/8/layout/hProcess10"/>
    <dgm:cxn modelId="{A12B9B08-F00D-624E-92B4-98806A61E7A3}" type="presParOf" srcId="{03347729-23D2-F34B-B4B8-90D8AD692A82}" destId="{F73DF95D-FCCB-6848-B31A-E6F7B3B51502}"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Control</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Data Display</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dgm:t>
        <a:bodyPr/>
        <a:lstStyle/>
        <a:p>
          <a:r>
            <a:rPr lang="en-US" baseline="0" dirty="0" smtClean="0"/>
            <a:t>Center Frequency</a:t>
          </a:r>
          <a:endParaRPr lang="en-US" dirty="0"/>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dirty="0" smtClean="0"/>
            <a:t>Bandwidth</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dgm:pt modelId="{97C95B8E-3981-EB4D-A84B-F2C7A196F390}">
      <dgm:prSet phldrT="[Text]"/>
      <dgm:spPr/>
      <dgm:t>
        <a:bodyPr/>
        <a:lstStyle/>
        <a:p>
          <a:r>
            <a:rPr lang="en-US" dirty="0" smtClean="0"/>
            <a:t>Integration time</a:t>
          </a:r>
        </a:p>
      </dgm:t>
    </dgm:p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Raw total power</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Calibrated</a:t>
          </a:r>
          <a:r>
            <a:rPr lang="en-US" baseline="0" dirty="0" smtClean="0"/>
            <a:t> noise temperature</a:t>
          </a:r>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B1A8E38C-1B49-8941-99A4-8B1BC1299B11}">
      <dgm:prSet phldrT="[Text]"/>
      <dgm:spPr/>
      <dgm:t>
        <a:bodyPr/>
        <a:lstStyle/>
        <a:p>
          <a:r>
            <a:rPr lang="en-US" baseline="0" dirty="0" smtClean="0"/>
            <a:t>Spectrum</a:t>
          </a:r>
        </a:p>
      </dgm:t>
    </dgm:pt>
    <dgm:pt modelId="{63901C10-B0D0-804F-8A22-5E8FE9364553}" type="parTrans" cxnId="{3D9906C8-A7AC-2843-8876-2A3B3EE0F8E3}">
      <dgm:prSet/>
      <dgm:spPr/>
      <dgm:t>
        <a:bodyPr/>
        <a:lstStyle/>
        <a:p>
          <a:endParaRPr lang="en-US"/>
        </a:p>
      </dgm:t>
    </dgm:pt>
    <dgm:pt modelId="{9753F15D-2B6B-334A-86C7-4696FC24FF22}" type="sibTrans" cxnId="{3D9906C8-A7AC-2843-8876-2A3B3EE0F8E3}">
      <dgm:prSet/>
      <dgm:spPr/>
      <dgm:t>
        <a:bodyPr/>
        <a:lstStyle/>
        <a:p>
          <a:endParaRPr lang="en-US"/>
        </a:p>
      </dgm:t>
    </dgm:pt>
    <dgm:pt modelId="{B53B53F2-DBE0-5548-B24E-87C980CACC97}">
      <dgm:prSet phldrT="[Text]"/>
      <dgm:spPr/>
      <dgm:t>
        <a:bodyPr/>
        <a:lstStyle/>
        <a:p>
          <a:r>
            <a:rPr lang="en-US" dirty="0" smtClean="0"/>
            <a:t>Filtering</a:t>
          </a:r>
        </a:p>
      </dgm:t>
    </dgm:pt>
    <dgm:pt modelId="{CAAF3DD7-181A-2941-8808-263CB5D94D7C}" type="parTrans" cxnId="{7A8F4A11-87CF-D642-A65D-72903DD0F5DB}">
      <dgm:prSet/>
      <dgm:spPr/>
      <dgm:t>
        <a:bodyPr/>
        <a:lstStyle/>
        <a:p>
          <a:endParaRPr lang="en-US"/>
        </a:p>
      </dgm:t>
    </dgm:pt>
    <dgm:pt modelId="{3626091D-AF91-0741-ABB6-68A3DFAF3D4D}" type="sibTrans" cxnId="{7A8F4A11-87CF-D642-A65D-72903DD0F5DB}">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t>
        <a:bodyPr/>
        <a:lstStyle/>
        <a:p>
          <a:endParaRPr lang="en-US"/>
        </a:p>
      </dgm:t>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t>
        <a:bodyPr/>
        <a:lstStyle/>
        <a:p>
          <a:endParaRPr lang="en-US"/>
        </a:p>
      </dgm:t>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t>
        <a:bodyPr/>
        <a:lstStyle/>
        <a:p>
          <a:endParaRPr lang="en-US"/>
        </a:p>
      </dgm:t>
    </dgm:pt>
    <dgm:pt modelId="{94BA7CDF-15D5-DB49-91C7-BBEF390E5CF3}" type="pres">
      <dgm:prSet presAssocID="{F590A614-0B28-3148-94E4-70244A40B927}" presName="childShp" presStyleLbl="bgAccFollowNode1" presStyleIdx="1" presStyleCnt="2">
        <dgm:presLayoutVars>
          <dgm:bulletEnabled val="1"/>
        </dgm:presLayoutVars>
      </dgm:prSet>
      <dgm:spPr/>
      <dgm:t>
        <a:bodyPr/>
        <a:lstStyle/>
        <a:p>
          <a:endParaRPr lang="en-US"/>
        </a:p>
      </dgm:t>
    </dgm:pt>
  </dgm:ptLst>
  <dgm:cxnLst>
    <dgm:cxn modelId="{0052711C-0D09-F544-B7B9-93FBEC0A1BD1}" type="presOf" srcId="{C791279E-C275-C94D-8295-3C2D74357BF2}" destId="{94BA7CDF-15D5-DB49-91C7-BBEF390E5CF3}" srcOrd="0" destOrd="1"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6316CF5B-47DC-F740-8E45-29B96222045C}" type="presOf" srcId="{9649AF21-B626-464F-ADAB-CF79984BBD55}" destId="{0F1E3F02-2483-DB41-B7ED-C2727BDFA5F9}" srcOrd="0" destOrd="0" presId="urn:microsoft.com/office/officeart/2005/8/layout/vList6"/>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8BED9931-A086-AA4C-9D9F-CB4A897786C5}" srcId="{9649AF21-B626-464F-ADAB-CF79984BBD55}" destId="{E8F7BAB8-357A-E044-8F17-A17475229009}" srcOrd="1" destOrd="0" parTransId="{0CCF5A6B-99F9-4841-AF08-0FE53AB3481D}" sibTransId="{30C562DA-C008-9A49-B6CF-B0F3D762117A}"/>
    <dgm:cxn modelId="{3D9906C8-A7AC-2843-8876-2A3B3EE0F8E3}" srcId="{F590A614-0B28-3148-94E4-70244A40B927}" destId="{B1A8E38C-1B49-8941-99A4-8B1BC1299B11}" srcOrd="2" destOrd="0" parTransId="{63901C10-B0D0-804F-8A22-5E8FE9364553}" sibTransId="{9753F15D-2B6B-334A-86C7-4696FC24FF22}"/>
    <dgm:cxn modelId="{A790DC89-1071-6047-8E5A-1CAF1BCE9646}" type="presOf" srcId="{E8F7BAB8-357A-E044-8F17-A17475229009}" destId="{255128AA-ACE4-3A43-90DF-09AF32EB69D4}" srcOrd="0" destOrd="1" presId="urn:microsoft.com/office/officeart/2005/8/layout/vList6"/>
    <dgm:cxn modelId="{CFEF36B0-133D-1C42-9D9B-BD5559F39ACC}" type="presOf" srcId="{B53B53F2-DBE0-5548-B24E-87C980CACC97}" destId="{255128AA-ACE4-3A43-90DF-09AF32EB69D4}" srcOrd="0" destOrd="3" presId="urn:microsoft.com/office/officeart/2005/8/layout/vList6"/>
    <dgm:cxn modelId="{4D1AE3CE-65D3-D74E-BE70-F7D27E754AC0}" type="presOf" srcId="{E375FF51-5AB1-1E43-BA36-CE6EEFC7B4CE}" destId="{94BA7CDF-15D5-DB49-91C7-BBEF390E5CF3}" srcOrd="0" destOrd="0"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5AAD62F5-731E-4F4F-B518-90D3960AB5B9}" srcId="{F590A614-0B28-3148-94E4-70244A40B927}" destId="{C791279E-C275-C94D-8295-3C2D74357BF2}" srcOrd="1" destOrd="0" parTransId="{2246BA2B-5961-B945-87BE-2143D2271A39}" sibTransId="{B7558083-113A-D447-BAF6-D3A679436A19}"/>
    <dgm:cxn modelId="{7A8F4A11-87CF-D642-A65D-72903DD0F5DB}" srcId="{9649AF21-B626-464F-ADAB-CF79984BBD55}" destId="{B53B53F2-DBE0-5548-B24E-87C980CACC97}" srcOrd="3" destOrd="0" parTransId="{CAAF3DD7-181A-2941-8808-263CB5D94D7C}" sibTransId="{3626091D-AF91-0741-ABB6-68A3DFAF3D4D}"/>
    <dgm:cxn modelId="{705749F8-A902-474F-9EB8-10616AB74F88}" type="presOf" srcId="{B1A8E38C-1B49-8941-99A4-8B1BC1299B11}" destId="{94BA7CDF-15D5-DB49-91C7-BBEF390E5CF3}" srcOrd="0" destOrd="2" presId="urn:microsoft.com/office/officeart/2005/8/layout/vList6"/>
    <dgm:cxn modelId="{C4EFBFA6-4047-6D41-B18F-81DD9204CC33}" type="presOf" srcId="{97C95B8E-3981-EB4D-A84B-F2C7A196F390}" destId="{255128AA-ACE4-3A43-90DF-09AF32EB69D4}" srcOrd="0" destOrd="2" presId="urn:microsoft.com/office/officeart/2005/8/layout/vList6"/>
    <dgm:cxn modelId="{410B2F83-B029-2142-8AB0-5D66F4F4FFB9}" type="presOf" srcId="{5EB145C6-FAFC-1949-B443-E4D28162F150}" destId="{FEAE09E7-93FC-9B43-9D2F-36A9C4435F38}" srcOrd="0" destOrd="0" presId="urn:microsoft.com/office/officeart/2005/8/layout/vList6"/>
    <dgm:cxn modelId="{3361A2D3-6CAA-374F-ABE3-130A0A999B28}" type="presOf" srcId="{6047C601-F84A-3842-A8B7-859E888B3FB8}" destId="{255128AA-ACE4-3A43-90DF-09AF32EB69D4}" srcOrd="0" destOrd="0" presId="urn:microsoft.com/office/officeart/2005/8/layout/vList6"/>
    <dgm:cxn modelId="{42CD1A66-83AF-8D49-B18D-95362D83E7A1}" type="presOf" srcId="{F590A614-0B28-3148-94E4-70244A40B927}" destId="{5015647A-E68E-7D4F-AD60-D24BF37F5562}" srcOrd="0" destOrd="0" presId="urn:microsoft.com/office/officeart/2005/8/layout/vList6"/>
    <dgm:cxn modelId="{C1EC7DC9-3DF2-F442-BE84-9E8A451D5E9F}" type="presParOf" srcId="{FEAE09E7-93FC-9B43-9D2F-36A9C4435F38}" destId="{2C781DC6-D869-7A4D-A7A3-5CD8F1B45477}" srcOrd="0" destOrd="0" presId="urn:microsoft.com/office/officeart/2005/8/layout/vList6"/>
    <dgm:cxn modelId="{439CC8C8-3A2C-AA46-9805-277B9DC669AF}" type="presParOf" srcId="{2C781DC6-D869-7A4D-A7A3-5CD8F1B45477}" destId="{0F1E3F02-2483-DB41-B7ED-C2727BDFA5F9}" srcOrd="0" destOrd="0" presId="urn:microsoft.com/office/officeart/2005/8/layout/vList6"/>
    <dgm:cxn modelId="{4734DB09-D89D-B64F-AE31-33A66E3F57F5}" type="presParOf" srcId="{2C781DC6-D869-7A4D-A7A3-5CD8F1B45477}" destId="{255128AA-ACE4-3A43-90DF-09AF32EB69D4}" srcOrd="1" destOrd="0" presId="urn:microsoft.com/office/officeart/2005/8/layout/vList6"/>
    <dgm:cxn modelId="{5CBA8109-B313-8048-93CA-B098A13508EE}" type="presParOf" srcId="{FEAE09E7-93FC-9B43-9D2F-36A9C4435F38}" destId="{405A7DFF-5328-5848-8DF3-0CF07C815DD3}" srcOrd="1" destOrd="0" presId="urn:microsoft.com/office/officeart/2005/8/layout/vList6"/>
    <dgm:cxn modelId="{466A3D66-3FA9-3444-8628-E41ADF71CD63}" type="presParOf" srcId="{FEAE09E7-93FC-9B43-9D2F-36A9C4435F38}" destId="{555A50F9-9C53-1D41-AEC3-4F30CAF52689}" srcOrd="2" destOrd="0" presId="urn:microsoft.com/office/officeart/2005/8/layout/vList6"/>
    <dgm:cxn modelId="{13DE9F0F-BAD9-1744-8C58-0FED9A1E2C72}" type="presParOf" srcId="{555A50F9-9C53-1D41-AEC3-4F30CAF52689}" destId="{5015647A-E68E-7D4F-AD60-D24BF37F5562}" srcOrd="0" destOrd="0" presId="urn:microsoft.com/office/officeart/2005/8/layout/vList6"/>
    <dgm:cxn modelId="{15689270-7B20-0044-9D7D-8DC8DCF7BBD4}"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Sensitivity</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CDF3F3C4-F234-F64F-A199-48C212BB56EF}">
      <dgm:prSet phldrT="[Text]"/>
      <dgm:spPr/>
      <dgm:t>
        <a:bodyPr/>
        <a:lstStyle/>
        <a:p>
          <a:r>
            <a:rPr lang="en-US" dirty="0" smtClean="0"/>
            <a:t>Expected - .1 Kelvin</a:t>
          </a:r>
          <a:endParaRPr lang="en-US" dirty="0"/>
        </a:p>
      </dgm:t>
    </dgm:pt>
    <dgm:pt modelId="{A9380FEB-11C1-4645-8125-B2673D2F24AC}" type="parTrans" cxnId="{0A9F0E9F-B81C-204C-9982-2910B619EDB0}">
      <dgm:prSet/>
      <dgm:spPr/>
      <dgm:t>
        <a:bodyPr/>
        <a:lstStyle/>
        <a:p>
          <a:endParaRPr lang="en-US"/>
        </a:p>
      </dgm:t>
    </dgm:pt>
    <dgm:pt modelId="{41067CA0-AF4B-5D47-8395-10DCDE13A0D6}" type="sibTrans" cxnId="{0A9F0E9F-B81C-204C-9982-2910B619EDB0}">
      <dgm:prSet/>
      <dgm:spPr/>
      <dgm:t>
        <a:bodyPr/>
        <a:lstStyle/>
        <a:p>
          <a:endParaRPr lang="en-US"/>
        </a:p>
      </dgm:t>
    </dgm:pt>
    <dgm:pt modelId="{80EE9097-E62F-0041-814F-EA3D0E4C7612}">
      <dgm:prSet phldrT="[Text]"/>
      <dgm:spPr/>
      <dgm:t>
        <a:bodyPr/>
        <a:lstStyle/>
        <a:p>
          <a:r>
            <a:rPr lang="en-US" dirty="0" smtClean="0"/>
            <a:t>Measured - .23 Kelvin</a:t>
          </a:r>
          <a:endParaRPr lang="en-US" dirty="0"/>
        </a:p>
      </dgm:t>
    </dgm:pt>
    <dgm:pt modelId="{3EA61311-AF61-1E43-9624-73B971169AEE}" type="parTrans" cxnId="{1A42250E-501B-0249-B1B5-70E5D651DD12}">
      <dgm:prSet/>
      <dgm:spPr/>
      <dgm:t>
        <a:bodyPr/>
        <a:lstStyle/>
        <a:p>
          <a:endParaRPr lang="en-US"/>
        </a:p>
      </dgm:t>
    </dgm:pt>
    <dgm:pt modelId="{641B3AF6-DBB1-2044-A1EB-2B1123E28329}" type="sibTrans" cxnId="{1A42250E-501B-0249-B1B5-70E5D651DD12}">
      <dgm:prSet/>
      <dgm:spPr/>
      <dgm:t>
        <a:bodyPr/>
        <a:lstStyle/>
        <a:p>
          <a:endParaRPr lang="en-US"/>
        </a:p>
      </dgm:t>
    </dgm:pt>
    <dgm:pt modelId="{65C80EF0-FF84-C847-93E6-C8ADE7C55D0D}">
      <dgm:prSet phldrT="[Text]"/>
      <dgm:spPr/>
      <dgm:t>
        <a:bodyPr/>
        <a:lstStyle/>
        <a:p>
          <a:r>
            <a:rPr lang="en-US" dirty="0" smtClean="0"/>
            <a:t>Stability </a:t>
          </a:r>
          <a:endParaRPr lang="en-US" dirty="0"/>
        </a:p>
      </dgm:t>
    </dgm:pt>
    <dgm:pt modelId="{AA88B02F-7C53-7D4D-9E28-045F9F5E4F9E}" type="parTrans" cxnId="{C9B509A2-D5C9-294C-AD8F-5E9B8D05619A}">
      <dgm:prSet/>
      <dgm:spPr/>
      <dgm:t>
        <a:bodyPr/>
        <a:lstStyle/>
        <a:p>
          <a:endParaRPr lang="en-US"/>
        </a:p>
      </dgm:t>
    </dgm:pt>
    <dgm:pt modelId="{C7FC7349-A698-C14D-BCD1-3308366B3C26}" type="sibTrans" cxnId="{C9B509A2-D5C9-294C-AD8F-5E9B8D05619A}">
      <dgm:prSet/>
      <dgm:spPr/>
      <dgm:t>
        <a:bodyPr/>
        <a:lstStyle/>
        <a:p>
          <a:endParaRPr lang="en-US"/>
        </a:p>
      </dgm:t>
    </dgm:pt>
    <dgm:pt modelId="{5FFAD52F-4618-324B-AAE6-F8E38A9E1C58}">
      <dgm:prSet phldrT="[Text]"/>
      <dgm:spPr/>
      <dgm:t>
        <a:bodyPr/>
        <a:lstStyle/>
        <a:p>
          <a:r>
            <a:rPr lang="en-US" dirty="0" smtClean="0"/>
            <a:t>Expected - +/- .5 Kelvin</a:t>
          </a:r>
          <a:endParaRPr lang="en-US" dirty="0"/>
        </a:p>
      </dgm:t>
    </dgm:pt>
    <dgm:pt modelId="{ECFBC347-21E7-A945-9416-AB8B1B360FCA}" type="parTrans" cxnId="{F293AB52-2AC7-4240-AAB5-1BB203614D4C}">
      <dgm:prSet/>
      <dgm:spPr/>
      <dgm:t>
        <a:bodyPr/>
        <a:lstStyle/>
        <a:p>
          <a:endParaRPr lang="en-US"/>
        </a:p>
      </dgm:t>
    </dgm:pt>
    <dgm:pt modelId="{C2748BA0-5E56-7749-AA9A-F8A6006840F1}" type="sibTrans" cxnId="{F293AB52-2AC7-4240-AAB5-1BB203614D4C}">
      <dgm:prSet/>
      <dgm:spPr/>
      <dgm:t>
        <a:bodyPr/>
        <a:lstStyle/>
        <a:p>
          <a:endParaRPr lang="en-US"/>
        </a:p>
      </dgm:t>
    </dgm:pt>
    <dgm:pt modelId="{8ECC42DA-6EAD-084C-A938-49C173AB6FF5}">
      <dgm:prSet phldrT="[Text]"/>
      <dgm:spPr/>
      <dgm:t>
        <a:bodyPr/>
        <a:lstStyle/>
        <a:p>
          <a:r>
            <a:rPr lang="en-US" dirty="0" smtClean="0"/>
            <a:t>Measured ~</a:t>
          </a:r>
          <a:r>
            <a:rPr lang="en-US" baseline="0" dirty="0" smtClean="0"/>
            <a:t> +/- .15 Kelvin</a:t>
          </a:r>
          <a:endParaRPr lang="en-US" dirty="0"/>
        </a:p>
      </dgm:t>
    </dgm:pt>
    <dgm:pt modelId="{62DF09C1-ED16-ED47-8F86-0FDD95CD3B46}" type="parTrans" cxnId="{0D4E12F3-68B5-9642-BC9A-D97C8145B141}">
      <dgm:prSet/>
      <dgm:spPr/>
      <dgm:t>
        <a:bodyPr/>
        <a:lstStyle/>
        <a:p>
          <a:endParaRPr lang="en-US"/>
        </a:p>
      </dgm:t>
    </dgm:pt>
    <dgm:pt modelId="{16585685-6096-984D-9B73-E6112C57C221}" type="sibTrans" cxnId="{0D4E12F3-68B5-9642-BC9A-D97C8145B141}">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t>
        <a:bodyPr/>
        <a:lstStyle/>
        <a:p>
          <a:endParaRPr lang="en-US"/>
        </a:p>
      </dgm:t>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0" presStyleCnt="2" custScaleX="14219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432" t="11187" r="-5432" b="11187"/>
          </a:stretch>
        </a:blipFill>
      </dgm:spPr>
    </dgm:pt>
    <dgm:pt modelId="{7FA3E916-7D9F-5B44-BED7-35D4270701C9}" type="pres">
      <dgm:prSet presAssocID="{09F48018-8D37-6741-98D3-F5CAB40C946D}" presName="wedgeRectCallout1" presStyleLbl="node1" presStyleIdx="0" presStyleCnt="2">
        <dgm:presLayoutVars>
          <dgm:bulletEnabled val="1"/>
        </dgm:presLayoutVars>
      </dgm:prSet>
      <dgm:spPr/>
      <dgm:t>
        <a:bodyPr/>
        <a:lstStyle/>
        <a:p>
          <a:endParaRPr lang="en-US"/>
        </a:p>
      </dgm:t>
    </dgm:pt>
    <dgm:pt modelId="{F1406A72-366A-424D-87D3-904B9A6688CC}" type="pres">
      <dgm:prSet presAssocID="{7740F31C-1777-0944-ADAB-8456750A179B}" presName="sibTrans" presStyleCnt="0"/>
      <dgm:spPr/>
    </dgm:pt>
    <dgm:pt modelId="{11EE786F-2710-2B45-80DC-22C690F2004F}" type="pres">
      <dgm:prSet presAssocID="{65C80EF0-FF84-C847-93E6-C8ADE7C55D0D}" presName="composite" presStyleCnt="0"/>
      <dgm:spPr/>
    </dgm:pt>
    <dgm:pt modelId="{5F5B6B58-D88B-1C48-9377-6A9BB0140940}" type="pres">
      <dgm:prSet presAssocID="{65C80EF0-FF84-C847-93E6-C8ADE7C55D0D}" presName="rect1" presStyleLbl="bgImgPlace1" presStyleIdx="1" presStyleCnt="2" custScaleX="13283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739" t="11187" r="-5739" b="11187"/>
          </a:stretch>
        </a:blipFill>
      </dgm:spPr>
    </dgm:pt>
    <dgm:pt modelId="{6402E2A9-92E8-374E-AD00-3F2EAB0A044A}" type="pres">
      <dgm:prSet presAssocID="{65C80EF0-FF84-C847-93E6-C8ADE7C55D0D}" presName="wedgeRectCallout1" presStyleLbl="node1" presStyleIdx="1" presStyleCnt="2">
        <dgm:presLayoutVars>
          <dgm:bulletEnabled val="1"/>
        </dgm:presLayoutVars>
      </dgm:prSet>
      <dgm:spPr/>
      <dgm:t>
        <a:bodyPr/>
        <a:lstStyle/>
        <a:p>
          <a:endParaRPr lang="en-US"/>
        </a:p>
      </dgm:t>
    </dgm:pt>
  </dgm:ptLst>
  <dgm:cxnLst>
    <dgm:cxn modelId="{0A9F0E9F-B81C-204C-9982-2910B619EDB0}" srcId="{09F48018-8D37-6741-98D3-F5CAB40C946D}" destId="{CDF3F3C4-F234-F64F-A199-48C212BB56EF}" srcOrd="0" destOrd="0" parTransId="{A9380FEB-11C1-4645-8125-B2673D2F24AC}" sibTransId="{41067CA0-AF4B-5D47-8395-10DCDE13A0D6}"/>
    <dgm:cxn modelId="{4EE5DE78-7C9D-F344-8E7E-C6AA06A00BBD}" type="presOf" srcId="{CDF3F3C4-F234-F64F-A199-48C212BB56EF}" destId="{7FA3E916-7D9F-5B44-BED7-35D4270701C9}" srcOrd="0" destOrd="1" presId="urn:microsoft.com/office/officeart/2008/layout/BendingPictureCaptionList"/>
    <dgm:cxn modelId="{4EC0D7E6-DD88-EF49-95F9-DB78CA159BB9}" type="presOf" srcId="{8ECC42DA-6EAD-084C-A938-49C173AB6FF5}" destId="{6402E2A9-92E8-374E-AD00-3F2EAB0A044A}" srcOrd="0" destOrd="2" presId="urn:microsoft.com/office/officeart/2008/layout/BendingPictureCaptionList"/>
    <dgm:cxn modelId="{5E184531-7600-F94A-9866-AE3115015D04}" type="presOf" srcId="{80EE9097-E62F-0041-814F-EA3D0E4C7612}" destId="{7FA3E916-7D9F-5B44-BED7-35D4270701C9}" srcOrd="0" destOrd="2" presId="urn:microsoft.com/office/officeart/2008/layout/BendingPictureCaptionList"/>
    <dgm:cxn modelId="{4FDAA114-3FE9-064B-80D1-72FFD86A21EB}" type="presOf" srcId="{09F48018-8D37-6741-98D3-F5CAB40C946D}" destId="{7FA3E916-7D9F-5B44-BED7-35D4270701C9}" srcOrd="0" destOrd="0" presId="urn:microsoft.com/office/officeart/2008/layout/BendingPictureCaptionList"/>
    <dgm:cxn modelId="{0D4E12F3-68B5-9642-BC9A-D97C8145B141}" srcId="{65C80EF0-FF84-C847-93E6-C8ADE7C55D0D}" destId="{8ECC42DA-6EAD-084C-A938-49C173AB6FF5}" srcOrd="1" destOrd="0" parTransId="{62DF09C1-ED16-ED47-8F86-0FDD95CD3B46}" sibTransId="{16585685-6096-984D-9B73-E6112C57C221}"/>
    <dgm:cxn modelId="{7F72FC3E-3819-8A42-B8E8-E5FB79A4702A}" type="presOf" srcId="{5FFAD52F-4618-324B-AAE6-F8E38A9E1C58}" destId="{6402E2A9-92E8-374E-AD00-3F2EAB0A044A}" srcOrd="0" destOrd="1" presId="urn:microsoft.com/office/officeart/2008/layout/BendingPictureCaptionList"/>
    <dgm:cxn modelId="{C9B509A2-D5C9-294C-AD8F-5E9B8D05619A}" srcId="{C4170761-7381-014C-975D-CFF3942CE2AD}" destId="{65C80EF0-FF84-C847-93E6-C8ADE7C55D0D}" srcOrd="1" destOrd="0" parTransId="{AA88B02F-7C53-7D4D-9E28-045F9F5E4F9E}" sibTransId="{C7FC7349-A698-C14D-BCD1-3308366B3C26}"/>
    <dgm:cxn modelId="{207F9228-06DF-8747-90D3-267D94325DBE}" srcId="{C4170761-7381-014C-975D-CFF3942CE2AD}" destId="{09F48018-8D37-6741-98D3-F5CAB40C946D}" srcOrd="0" destOrd="0" parTransId="{2F48835B-E493-9545-B228-44C00D659B91}" sibTransId="{7740F31C-1777-0944-ADAB-8456750A179B}"/>
    <dgm:cxn modelId="{E3B89390-2F86-7644-B4D3-70E725352596}" type="presOf" srcId="{65C80EF0-FF84-C847-93E6-C8ADE7C55D0D}" destId="{6402E2A9-92E8-374E-AD00-3F2EAB0A044A}" srcOrd="0" destOrd="0" presId="urn:microsoft.com/office/officeart/2008/layout/BendingPictureCaptionList"/>
    <dgm:cxn modelId="{84B23DA9-BD9E-8846-AE95-30BE3449C47B}" type="presOf" srcId="{C4170761-7381-014C-975D-CFF3942CE2AD}" destId="{4CCE91FF-A457-AA4A-8A54-E2E78D46704D}" srcOrd="0" destOrd="0" presId="urn:microsoft.com/office/officeart/2008/layout/BendingPictureCaptionList"/>
    <dgm:cxn modelId="{1A42250E-501B-0249-B1B5-70E5D651DD12}" srcId="{09F48018-8D37-6741-98D3-F5CAB40C946D}" destId="{80EE9097-E62F-0041-814F-EA3D0E4C7612}" srcOrd="1" destOrd="0" parTransId="{3EA61311-AF61-1E43-9624-73B971169AEE}" sibTransId="{641B3AF6-DBB1-2044-A1EB-2B1123E28329}"/>
    <dgm:cxn modelId="{F293AB52-2AC7-4240-AAB5-1BB203614D4C}" srcId="{65C80EF0-FF84-C847-93E6-C8ADE7C55D0D}" destId="{5FFAD52F-4618-324B-AAE6-F8E38A9E1C58}" srcOrd="0" destOrd="0" parTransId="{ECFBC347-21E7-A945-9416-AB8B1B360FCA}" sibTransId="{C2748BA0-5E56-7749-AA9A-F8A6006840F1}"/>
    <dgm:cxn modelId="{CCC079EE-4139-4941-BED5-C445B59C5CF3}" type="presParOf" srcId="{4CCE91FF-A457-AA4A-8A54-E2E78D46704D}" destId="{2F44F10C-44F7-F947-BDAA-06EAF8CC05EC}" srcOrd="0" destOrd="0" presId="urn:microsoft.com/office/officeart/2008/layout/BendingPictureCaptionList"/>
    <dgm:cxn modelId="{66D7D565-F5D2-DB4B-A791-6190BB2C8545}" type="presParOf" srcId="{2F44F10C-44F7-F947-BDAA-06EAF8CC05EC}" destId="{83878D89-1384-374F-A2F3-CD7AD60940B3}" srcOrd="0" destOrd="0" presId="urn:microsoft.com/office/officeart/2008/layout/BendingPictureCaptionList"/>
    <dgm:cxn modelId="{264AFEED-7CCB-1144-8F32-774E0ADC2E7C}" type="presParOf" srcId="{2F44F10C-44F7-F947-BDAA-06EAF8CC05EC}" destId="{7FA3E916-7D9F-5B44-BED7-35D4270701C9}" srcOrd="1" destOrd="0" presId="urn:microsoft.com/office/officeart/2008/layout/BendingPictureCaptionList"/>
    <dgm:cxn modelId="{D9EEAEF5-B3D0-F34F-AE62-D3E7770D1B79}" type="presParOf" srcId="{4CCE91FF-A457-AA4A-8A54-E2E78D46704D}" destId="{F1406A72-366A-424D-87D3-904B9A6688CC}" srcOrd="1" destOrd="0" presId="urn:microsoft.com/office/officeart/2008/layout/BendingPictureCaptionList"/>
    <dgm:cxn modelId="{AEBB185A-8939-FC4C-A906-9C65BB0AD4E6}" type="presParOf" srcId="{4CCE91FF-A457-AA4A-8A54-E2E78D46704D}" destId="{11EE786F-2710-2B45-80DC-22C690F2004F}" srcOrd="2" destOrd="0" presId="urn:microsoft.com/office/officeart/2008/layout/BendingPictureCaptionList"/>
    <dgm:cxn modelId="{99083E04-A7D3-3649-A98F-BC02EACEBBD6}" type="presParOf" srcId="{11EE786F-2710-2B45-80DC-22C690F2004F}" destId="{5F5B6B58-D88B-1C48-9377-6A9BB0140940}" srcOrd="0" destOrd="0" presId="urn:microsoft.com/office/officeart/2008/layout/BendingPictureCaptionList"/>
    <dgm:cxn modelId="{1E2CFD85-24E5-0E44-A5F4-A622AE4A24F2}" type="presParOf" srcId="{11EE786F-2710-2B45-80DC-22C690F2004F}" destId="{6402E2A9-92E8-374E-AD00-3F2EAB0A044A}"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Offending signal filtered</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65C80EF0-FF84-C847-93E6-C8ADE7C55D0D}">
      <dgm:prSet phldrT="[Text]"/>
      <dgm:spPr/>
      <dgm:t>
        <a:bodyPr/>
        <a:lstStyle/>
        <a:p>
          <a:r>
            <a:rPr lang="en-US" dirty="0" smtClean="0"/>
            <a:t>Total power measurements made</a:t>
          </a:r>
          <a:endParaRPr lang="en-US" dirty="0"/>
        </a:p>
      </dgm:t>
    </dgm:pt>
    <dgm:pt modelId="{AA88B02F-7C53-7D4D-9E28-045F9F5E4F9E}" type="parTrans" cxnId="{C9B509A2-D5C9-294C-AD8F-5E9B8D05619A}">
      <dgm:prSet/>
      <dgm:spPr/>
      <dgm:t>
        <a:bodyPr/>
        <a:lstStyle/>
        <a:p>
          <a:endParaRPr lang="en-US"/>
        </a:p>
      </dgm:t>
    </dgm:pt>
    <dgm:pt modelId="{C7FC7349-A698-C14D-BCD1-3308366B3C26}" type="sibTrans" cxnId="{C9B509A2-D5C9-294C-AD8F-5E9B8D05619A}">
      <dgm:prSet/>
      <dgm:spPr/>
      <dgm:t>
        <a:bodyPr/>
        <a:lstStyle/>
        <a:p>
          <a:endParaRPr lang="en-US"/>
        </a:p>
      </dgm:t>
    </dgm:pt>
    <dgm:pt modelId="{5FFAD52F-4618-324B-AAE6-F8E38A9E1C58}">
      <dgm:prSet phldrT="[Text]"/>
      <dgm:spPr/>
      <dgm:t>
        <a:bodyPr/>
        <a:lstStyle/>
        <a:p>
          <a:r>
            <a:rPr lang="en-US" dirty="0" smtClean="0"/>
            <a:t>SDR-Based Radiometer</a:t>
          </a:r>
          <a:endParaRPr lang="en-US" dirty="0"/>
        </a:p>
      </dgm:t>
    </dgm:pt>
    <dgm:pt modelId="{ECFBC347-21E7-A945-9416-AB8B1B360FCA}" type="parTrans" cxnId="{F293AB52-2AC7-4240-AAB5-1BB203614D4C}">
      <dgm:prSet/>
      <dgm:spPr/>
      <dgm:t>
        <a:bodyPr/>
        <a:lstStyle/>
        <a:p>
          <a:endParaRPr lang="en-US"/>
        </a:p>
      </dgm:t>
    </dgm:pt>
    <dgm:pt modelId="{C2748BA0-5E56-7749-AA9A-F8A6006840F1}" type="sibTrans" cxnId="{F293AB52-2AC7-4240-AAB5-1BB203614D4C}">
      <dgm:prSet/>
      <dgm:spPr/>
      <dgm:t>
        <a:bodyPr/>
        <a:lstStyle/>
        <a:p>
          <a:endParaRPr lang="en-US"/>
        </a:p>
      </dgm:t>
    </dgm:pt>
    <dgm:pt modelId="{8ECC42DA-6EAD-084C-A938-49C173AB6FF5}">
      <dgm:prSet phldrT="[Text]"/>
      <dgm:spPr/>
      <dgm:t>
        <a:bodyPr/>
        <a:lstStyle/>
        <a:p>
          <a:r>
            <a:rPr lang="en-US" dirty="0" smtClean="0"/>
            <a:t>Analog Square-Law</a:t>
          </a:r>
          <a:endParaRPr lang="en-US" dirty="0"/>
        </a:p>
      </dgm:t>
    </dgm:pt>
    <dgm:pt modelId="{62DF09C1-ED16-ED47-8F86-0FDD95CD3B46}" type="parTrans" cxnId="{0D4E12F3-68B5-9642-BC9A-D97C8145B141}">
      <dgm:prSet/>
      <dgm:spPr/>
      <dgm:t>
        <a:bodyPr/>
        <a:lstStyle/>
        <a:p>
          <a:endParaRPr lang="en-US"/>
        </a:p>
      </dgm:t>
    </dgm:pt>
    <dgm:pt modelId="{16585685-6096-984D-9B73-E6112C57C221}" type="sibTrans" cxnId="{0D4E12F3-68B5-9642-BC9A-D97C8145B141}">
      <dgm:prSet/>
      <dgm:spPr/>
      <dgm:t>
        <a:bodyPr/>
        <a:lstStyle/>
        <a:p>
          <a:endParaRPr lang="en-US"/>
        </a:p>
      </dgm:t>
    </dgm:pt>
    <dgm:pt modelId="{A9B5B62C-EB7E-6848-845E-9BAB60F7F427}">
      <dgm:prSet phldrT="[Text]"/>
      <dgm:spPr/>
      <dgm:t>
        <a:bodyPr/>
        <a:lstStyle/>
        <a:p>
          <a:r>
            <a:rPr lang="en-US" dirty="0" smtClean="0"/>
            <a:t>Interfering signal identified</a:t>
          </a:r>
          <a:endParaRPr lang="en-US" dirty="0"/>
        </a:p>
      </dgm:t>
    </dgm:p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t>
        <a:bodyPr/>
        <a:lstStyle/>
        <a:p>
          <a:endParaRPr lang="en-US"/>
        </a:p>
      </dgm:t>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3" custScaleX="13737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47" t="-1032" r="-5947" b="21646"/>
          </a:stretch>
        </a:blipFill>
      </dgm:spPr>
    </dgm:pt>
    <dgm:pt modelId="{3AE5A007-574C-D646-B76D-1057FEBAB132}" type="pres">
      <dgm:prSet presAssocID="{A9B5B62C-EB7E-6848-845E-9BAB60F7F427}" presName="wedgeRectCallout1" presStyleLbl="node1" presStyleIdx="0" presStyleCnt="3">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3" custScaleX="14219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83" t="9356" r="1083" b="24476"/>
          </a:stretch>
        </a:blipFill>
      </dgm:spPr>
    </dgm:pt>
    <dgm:pt modelId="{7FA3E916-7D9F-5B44-BED7-35D4270701C9}" type="pres">
      <dgm:prSet presAssocID="{09F48018-8D37-6741-98D3-F5CAB40C946D}" presName="wedgeRectCallout1" presStyleLbl="node1" presStyleIdx="1" presStyleCnt="3">
        <dgm:presLayoutVars>
          <dgm:bulletEnabled val="1"/>
        </dgm:presLayoutVars>
      </dgm:prSet>
      <dgm:spPr/>
      <dgm:t>
        <a:bodyPr/>
        <a:lstStyle/>
        <a:p>
          <a:endParaRPr lang="en-US"/>
        </a:p>
      </dgm:t>
    </dgm:pt>
    <dgm:pt modelId="{F1406A72-366A-424D-87D3-904B9A6688CC}" type="pres">
      <dgm:prSet presAssocID="{7740F31C-1777-0944-ADAB-8456750A179B}" presName="sibTrans" presStyleCnt="0"/>
      <dgm:spPr/>
    </dgm:pt>
    <dgm:pt modelId="{11EE786F-2710-2B45-80DC-22C690F2004F}" type="pres">
      <dgm:prSet presAssocID="{65C80EF0-FF84-C847-93E6-C8ADE7C55D0D}" presName="composite" presStyleCnt="0"/>
      <dgm:spPr/>
    </dgm:pt>
    <dgm:pt modelId="{5F5B6B58-D88B-1C48-9377-6A9BB0140940}" type="pres">
      <dgm:prSet presAssocID="{65C80EF0-FF84-C847-93E6-C8ADE7C55D0D}" presName="rect1" presStyleLbl="bgImgPlace1" presStyleIdx="2" presStyleCnt="3" custScaleX="13283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915" t="-1033" r="-6915" b="14087"/>
          </a:stretch>
        </a:blipFill>
      </dgm:spPr>
    </dgm:pt>
    <dgm:pt modelId="{6402E2A9-92E8-374E-AD00-3F2EAB0A044A}" type="pres">
      <dgm:prSet presAssocID="{65C80EF0-FF84-C847-93E6-C8ADE7C55D0D}" presName="wedgeRectCallout1" presStyleLbl="node1" presStyleIdx="2" presStyleCnt="3">
        <dgm:presLayoutVars>
          <dgm:bulletEnabled val="1"/>
        </dgm:presLayoutVars>
      </dgm:prSet>
      <dgm:spPr/>
      <dgm:t>
        <a:bodyPr/>
        <a:lstStyle/>
        <a:p>
          <a:endParaRPr lang="en-US"/>
        </a:p>
      </dgm:t>
    </dgm:pt>
  </dgm:ptLst>
  <dgm:cxnLst>
    <dgm:cxn modelId="{207F9228-06DF-8747-90D3-267D94325DBE}" srcId="{C4170761-7381-014C-975D-CFF3942CE2AD}" destId="{09F48018-8D37-6741-98D3-F5CAB40C946D}" srcOrd="1" destOrd="0" parTransId="{2F48835B-E493-9545-B228-44C00D659B91}" sibTransId="{7740F31C-1777-0944-ADAB-8456750A179B}"/>
    <dgm:cxn modelId="{834E44F1-5059-9344-9311-198EBC97D258}" type="presOf" srcId="{5FFAD52F-4618-324B-AAE6-F8E38A9E1C58}" destId="{6402E2A9-92E8-374E-AD00-3F2EAB0A044A}" srcOrd="0" destOrd="1" presId="urn:microsoft.com/office/officeart/2008/layout/BendingPictureCaptionList"/>
    <dgm:cxn modelId="{62D29279-1942-134A-93D3-F56A385E340B}" type="presOf" srcId="{A9B5B62C-EB7E-6848-845E-9BAB60F7F427}" destId="{3AE5A007-574C-D646-B76D-1057FEBAB132}" srcOrd="0" destOrd="0" presId="urn:microsoft.com/office/officeart/2008/layout/BendingPictureCaptionList"/>
    <dgm:cxn modelId="{1EB026ED-A2DD-3F46-BED0-297A15A5FB30}" type="presOf" srcId="{09F48018-8D37-6741-98D3-F5CAB40C946D}" destId="{7FA3E916-7D9F-5B44-BED7-35D4270701C9}" srcOrd="0" destOrd="0" presId="urn:microsoft.com/office/officeart/2008/layout/BendingPictureCaptionList"/>
    <dgm:cxn modelId="{C2FFD54F-ACB8-9A47-AB6E-CF4F57439137}" type="presOf" srcId="{C4170761-7381-014C-975D-CFF3942CE2AD}" destId="{4CCE91FF-A457-AA4A-8A54-E2E78D46704D}" srcOrd="0" destOrd="0" presId="urn:microsoft.com/office/officeart/2008/layout/BendingPictureCaptionList"/>
    <dgm:cxn modelId="{F293AB52-2AC7-4240-AAB5-1BB203614D4C}" srcId="{65C80EF0-FF84-C847-93E6-C8ADE7C55D0D}" destId="{5FFAD52F-4618-324B-AAE6-F8E38A9E1C58}" srcOrd="0" destOrd="0" parTransId="{ECFBC347-21E7-A945-9416-AB8B1B360FCA}" sibTransId="{C2748BA0-5E56-7749-AA9A-F8A6006840F1}"/>
    <dgm:cxn modelId="{0D4E12F3-68B5-9642-BC9A-D97C8145B141}" srcId="{65C80EF0-FF84-C847-93E6-C8ADE7C55D0D}" destId="{8ECC42DA-6EAD-084C-A938-49C173AB6FF5}" srcOrd="1" destOrd="0" parTransId="{62DF09C1-ED16-ED47-8F86-0FDD95CD3B46}" sibTransId="{16585685-6096-984D-9B73-E6112C57C221}"/>
    <dgm:cxn modelId="{8EC3CD6D-1A05-0142-9490-825D512C96D3}" type="presOf" srcId="{65C80EF0-FF84-C847-93E6-C8ADE7C55D0D}" destId="{6402E2A9-92E8-374E-AD00-3F2EAB0A044A}" srcOrd="0" destOrd="0" presId="urn:microsoft.com/office/officeart/2008/layout/BendingPictureCaptionList"/>
    <dgm:cxn modelId="{C9B509A2-D5C9-294C-AD8F-5E9B8D05619A}" srcId="{C4170761-7381-014C-975D-CFF3942CE2AD}" destId="{65C80EF0-FF84-C847-93E6-C8ADE7C55D0D}" srcOrd="2" destOrd="0" parTransId="{AA88B02F-7C53-7D4D-9E28-045F9F5E4F9E}" sibTransId="{C7FC7349-A698-C14D-BCD1-3308366B3C26}"/>
    <dgm:cxn modelId="{CC2B89DC-0002-354B-9A1A-88905C4937A9}" type="presOf" srcId="{8ECC42DA-6EAD-084C-A938-49C173AB6FF5}" destId="{6402E2A9-92E8-374E-AD00-3F2EAB0A044A}" srcOrd="0" destOrd="2"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B37A6220-1D66-3F48-A7B4-186155D9BBF8}" type="presParOf" srcId="{4CCE91FF-A457-AA4A-8A54-E2E78D46704D}" destId="{60FE632E-7C57-474E-B016-245B83C2B561}" srcOrd="0" destOrd="0" presId="urn:microsoft.com/office/officeart/2008/layout/BendingPictureCaptionList"/>
    <dgm:cxn modelId="{85A42F0C-F519-F144-B326-F795D6DB884B}" type="presParOf" srcId="{60FE632E-7C57-474E-B016-245B83C2B561}" destId="{D299761C-A96E-774F-AE79-15E626A53451}" srcOrd="0" destOrd="0" presId="urn:microsoft.com/office/officeart/2008/layout/BendingPictureCaptionList"/>
    <dgm:cxn modelId="{A4E3B040-76F0-3546-847F-15168483B079}" type="presParOf" srcId="{60FE632E-7C57-474E-B016-245B83C2B561}" destId="{3AE5A007-574C-D646-B76D-1057FEBAB132}" srcOrd="1" destOrd="0" presId="urn:microsoft.com/office/officeart/2008/layout/BendingPictureCaptionList"/>
    <dgm:cxn modelId="{262A7C90-FF9E-504A-A1DF-2A34FB7EA35C}" type="presParOf" srcId="{4CCE91FF-A457-AA4A-8A54-E2E78D46704D}" destId="{CA8E0311-FD61-EB4A-B1A2-03E735FDA1E6}" srcOrd="1" destOrd="0" presId="urn:microsoft.com/office/officeart/2008/layout/BendingPictureCaptionList"/>
    <dgm:cxn modelId="{3E190227-907D-1A48-88C5-27C42653A4F5}" type="presParOf" srcId="{4CCE91FF-A457-AA4A-8A54-E2E78D46704D}" destId="{2F44F10C-44F7-F947-BDAA-06EAF8CC05EC}" srcOrd="2" destOrd="0" presId="urn:microsoft.com/office/officeart/2008/layout/BendingPictureCaptionList"/>
    <dgm:cxn modelId="{3238823E-2C7B-4C48-A7A9-B235FA832374}" type="presParOf" srcId="{2F44F10C-44F7-F947-BDAA-06EAF8CC05EC}" destId="{83878D89-1384-374F-A2F3-CD7AD60940B3}" srcOrd="0" destOrd="0" presId="urn:microsoft.com/office/officeart/2008/layout/BendingPictureCaptionList"/>
    <dgm:cxn modelId="{FC4E4DAC-B7A0-374B-B2AC-4B177E442CD2}" type="presParOf" srcId="{2F44F10C-44F7-F947-BDAA-06EAF8CC05EC}" destId="{7FA3E916-7D9F-5B44-BED7-35D4270701C9}" srcOrd="1" destOrd="0" presId="urn:microsoft.com/office/officeart/2008/layout/BendingPictureCaptionList"/>
    <dgm:cxn modelId="{058F6BA8-740D-3341-B448-398C068AA367}" type="presParOf" srcId="{4CCE91FF-A457-AA4A-8A54-E2E78D46704D}" destId="{F1406A72-366A-424D-87D3-904B9A6688CC}" srcOrd="3" destOrd="0" presId="urn:microsoft.com/office/officeart/2008/layout/BendingPictureCaptionList"/>
    <dgm:cxn modelId="{14EDB504-D252-3141-B2E9-663F884EF929}" type="presParOf" srcId="{4CCE91FF-A457-AA4A-8A54-E2E78D46704D}" destId="{11EE786F-2710-2B45-80DC-22C690F2004F}" srcOrd="4" destOrd="0" presId="urn:microsoft.com/office/officeart/2008/layout/BendingPictureCaptionList"/>
    <dgm:cxn modelId="{83ADEBA1-6E50-E044-854A-C2ABBE820F9E}" type="presParOf" srcId="{11EE786F-2710-2B45-80DC-22C690F2004F}" destId="{5F5B6B58-D88B-1C48-9377-6A9BB0140940}" srcOrd="0" destOrd="0" presId="urn:microsoft.com/office/officeart/2008/layout/BendingPictureCaptionList"/>
    <dgm:cxn modelId="{9F9AFB4B-F52F-1546-A2EA-9BA9FA9E06CD}" type="presParOf" srcId="{11EE786F-2710-2B45-80DC-22C690F2004F}" destId="{6402E2A9-92E8-374E-AD00-3F2EAB0A044A}"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Total Power output vs bandwidth </a:t>
          </a:r>
          <a:r>
            <a:rPr lang="en-US" smtClean="0"/>
            <a:t>of signal</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mc:AlternateContent xmlns:mc="http://schemas.openxmlformats.org/markup-compatibility/2006" xmlns:a14="http://schemas.microsoft.com/office/drawing/2010/main">
      <mc:Choice Requires="a14">
        <dgm:pt modelId="{A9B5B62C-EB7E-6848-845E-9BAB60F7F427}">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charset="0"/>
                      </a:rPr>
                      <m:t>𝑁𝐸</m:t>
                    </m:r>
                    <m:r>
                      <m:rPr>
                        <m:sty m:val="p"/>
                      </m:rPr>
                      <a:rPr lang="en-US" sz="2000" b="0" i="0" dirty="0" smtClean="0">
                        <a:latin typeface="Cambria Math" charset="0"/>
                      </a:rPr>
                      <m:t>Δ</m:t>
                    </m:r>
                    <m:r>
                      <a:rPr lang="en-US" sz="2000" b="0" i="1" dirty="0" smtClean="0">
                        <a:latin typeface="Cambria Math" charset="0"/>
                      </a:rPr>
                      <m:t>𝑇</m:t>
                    </m:r>
                    <m:r>
                      <a:rPr lang="en-US" sz="2000" b="0" i="1" dirty="0" smtClean="0">
                        <a:latin typeface="Cambria Math" charset="0"/>
                      </a:rPr>
                      <m:t> </m:t>
                    </m:r>
                    <m:r>
                      <a:rPr lang="en-US" sz="2000" b="0" i="1" dirty="0" smtClean="0">
                        <a:latin typeface="Cambria Math" charset="0"/>
                      </a:rPr>
                      <m:t>𝑣𝑠</m:t>
                    </m:r>
                    <m:r>
                      <a:rPr lang="en-US" sz="2000" b="0" i="1" dirty="0" smtClean="0">
                        <a:latin typeface="Cambria Math" charset="0"/>
                      </a:rPr>
                      <m:t> </m:t>
                    </m:r>
                    <m:r>
                      <a:rPr lang="en-US" sz="2000" b="0" i="1" dirty="0" smtClean="0">
                        <a:latin typeface="Cambria Math" charset="0"/>
                      </a:rPr>
                      <m:t>𝐵𝑎𝑛𝑑𝑤𝑖𝑑𝑡h</m:t>
                    </m:r>
                    <m:r>
                      <a:rPr lang="en-US" sz="2000" b="0" i="1" dirty="0" smtClean="0">
                        <a:latin typeface="Cambria Math" charset="0"/>
                      </a:rPr>
                      <m:t> (</m:t>
                    </m:r>
                    <m:r>
                      <a:rPr lang="en-US" sz="2000" b="0" i="1" dirty="0" smtClean="0">
                        <a:latin typeface="Cambria Math" charset="0"/>
                      </a:rPr>
                      <m:t>𝛽</m:t>
                    </m:r>
                    <m:r>
                      <a:rPr lang="en-US" sz="2000" b="0" i="1" dirty="0" smtClean="0">
                        <a:latin typeface="Cambria Math" charset="0"/>
                      </a:rPr>
                      <m:t>)</m:t>
                    </m:r>
                  </m:oMath>
                </m:oMathPara>
              </a14:m>
              <a:endParaRPr lang="en-US" sz="2000" dirty="0"/>
            </a:p>
          </dgm:t>
        </dgm:pt>
      </mc:Choice>
      <mc:Fallback xmlns="">
        <dgm:pt modelId="{A9B5B62C-EB7E-6848-845E-9BAB60F7F427}">
          <dgm:prSet phldrT="[Text]" custT="1"/>
          <dgm:spPr/>
          <dgm:t>
            <a:bodyPr/>
            <a:lstStyle/>
            <a:p>
              <a:r>
                <a:rPr lang="en-US" sz="2000" b="0" i="0" dirty="0" smtClean="0">
                  <a:latin typeface="Cambria Math" charset="0"/>
                </a:rPr>
                <a:t>𝑁𝐸Δ𝑇 𝑣𝑠 𝐵𝑎𝑛𝑑𝑤𝑖𝑑𝑡ℎ (𝛽)</a:t>
              </a:r>
              <a:endParaRPr lang="en-US" sz="2000" dirty="0"/>
            </a:p>
          </dgm:t>
        </dgm:pt>
      </mc:Fallback>
    </mc:AlternateConten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t>
        <a:bodyPr/>
        <a:lstStyle/>
        <a:p>
          <a:endParaRPr lang="en-US"/>
        </a:p>
      </dgm:t>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2" custScaleX="13737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594" t="-1694" r="-6594" b="23120"/>
          </a:stretch>
        </a:blipFill>
      </dgm:spPr>
    </dgm:pt>
    <dgm:pt modelId="{3AE5A007-574C-D646-B76D-1057FEBAB132}" type="pres">
      <dgm:prSet presAssocID="{A9B5B62C-EB7E-6848-845E-9BAB60F7F427}" presName="wedgeRectCallout1" presStyleLbl="node1" presStyleIdx="0" presStyleCnt="2">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2" custScaleX="14219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420" t="748" r="-5420" b="18657"/>
          </a:stretch>
        </a:blipFill>
      </dgm:spPr>
    </dgm:pt>
    <dgm:pt modelId="{7FA3E916-7D9F-5B44-BED7-35D4270701C9}" type="pres">
      <dgm:prSet presAssocID="{09F48018-8D37-6741-98D3-F5CAB40C946D}" presName="wedgeRectCallout1" presStyleLbl="node1" presStyleIdx="1" presStyleCnt="2">
        <dgm:presLayoutVars>
          <dgm:bulletEnabled val="1"/>
        </dgm:presLayoutVars>
      </dgm:prSet>
      <dgm:spPr/>
      <dgm:t>
        <a:bodyPr/>
        <a:lstStyle/>
        <a:p>
          <a:endParaRPr lang="en-US"/>
        </a:p>
      </dgm:t>
    </dgm:pt>
  </dgm:ptLst>
  <dgm:cxnLst>
    <dgm:cxn modelId="{15E1040F-6EA7-0B4E-A177-0E357B6C1CC8}" type="presOf" srcId="{A9B5B62C-EB7E-6848-845E-9BAB60F7F427}" destId="{3AE5A007-574C-D646-B76D-1057FEBAB132}" srcOrd="0" destOrd="0"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708B2A6C-DA11-3947-8524-D7A8C72CA107}" type="presOf" srcId="{C4170761-7381-014C-975D-CFF3942CE2AD}" destId="{4CCE91FF-A457-AA4A-8A54-E2E78D46704D}" srcOrd="0" destOrd="0" presId="urn:microsoft.com/office/officeart/2008/layout/BendingPictureCaptionList"/>
    <dgm:cxn modelId="{24F4AD61-7ED4-714F-9922-789159AB7D0D}" type="presOf" srcId="{09F48018-8D37-6741-98D3-F5CAB40C946D}" destId="{7FA3E916-7D9F-5B44-BED7-35D4270701C9}" srcOrd="0" destOrd="0" presId="urn:microsoft.com/office/officeart/2008/layout/BendingPictureCaptionList"/>
    <dgm:cxn modelId="{207F9228-06DF-8747-90D3-267D94325DBE}" srcId="{C4170761-7381-014C-975D-CFF3942CE2AD}" destId="{09F48018-8D37-6741-98D3-F5CAB40C946D}" srcOrd="1" destOrd="0" parTransId="{2F48835B-E493-9545-B228-44C00D659B91}" sibTransId="{7740F31C-1777-0944-ADAB-8456750A179B}"/>
    <dgm:cxn modelId="{6AD10A95-A9DA-F84A-9675-B5C9B34E58EE}" type="presParOf" srcId="{4CCE91FF-A457-AA4A-8A54-E2E78D46704D}" destId="{60FE632E-7C57-474E-B016-245B83C2B561}" srcOrd="0" destOrd="0" presId="urn:microsoft.com/office/officeart/2008/layout/BendingPictureCaptionList"/>
    <dgm:cxn modelId="{6C5258C1-1AB3-FB4B-A0D2-DFF295D90EC3}" type="presParOf" srcId="{60FE632E-7C57-474E-B016-245B83C2B561}" destId="{D299761C-A96E-774F-AE79-15E626A53451}" srcOrd="0" destOrd="0" presId="urn:microsoft.com/office/officeart/2008/layout/BendingPictureCaptionList"/>
    <dgm:cxn modelId="{47F0E0A9-C8B1-3A4A-BB17-3E40270C6333}" type="presParOf" srcId="{60FE632E-7C57-474E-B016-245B83C2B561}" destId="{3AE5A007-574C-D646-B76D-1057FEBAB132}" srcOrd="1" destOrd="0" presId="urn:microsoft.com/office/officeart/2008/layout/BendingPictureCaptionList"/>
    <dgm:cxn modelId="{6300F407-9B64-254E-AD44-5FB00F0EAAA8}" type="presParOf" srcId="{4CCE91FF-A457-AA4A-8A54-E2E78D46704D}" destId="{CA8E0311-FD61-EB4A-B1A2-03E735FDA1E6}" srcOrd="1" destOrd="0" presId="urn:microsoft.com/office/officeart/2008/layout/BendingPictureCaptionList"/>
    <dgm:cxn modelId="{82AC87DA-7E47-7E47-AE05-E2E00E2F7F33}" type="presParOf" srcId="{4CCE91FF-A457-AA4A-8A54-E2E78D46704D}" destId="{2F44F10C-44F7-F947-BDAA-06EAF8CC05EC}" srcOrd="2" destOrd="0" presId="urn:microsoft.com/office/officeart/2008/layout/BendingPictureCaptionList"/>
    <dgm:cxn modelId="{8C8426AA-1B44-F24C-A767-02B2EF10ACD1}" type="presParOf" srcId="{2F44F10C-44F7-F947-BDAA-06EAF8CC05EC}" destId="{83878D89-1384-374F-A2F3-CD7AD60940B3}" srcOrd="0" destOrd="0" presId="urn:microsoft.com/office/officeart/2008/layout/BendingPictureCaptionList"/>
    <dgm:cxn modelId="{1107512A-2A4F-754F-BE5A-92D7B77925B3}" type="presParOf" srcId="{2F44F10C-44F7-F947-BDAA-06EAF8CC05EC}" destId="{7FA3E916-7D9F-5B44-BED7-35D4270701C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Total Power output vs bandwidth </a:t>
          </a:r>
          <a:r>
            <a:rPr lang="en-US" smtClean="0"/>
            <a:t>of signal</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A9B5B62C-EB7E-6848-845E-9BAB60F7F427}">
      <dgm:prSet phldrT="[Text]" custT="1"/>
      <dgm:spPr>
        <a:blipFill rotWithShape="0">
          <a:blip xmlns:r="http://schemas.openxmlformats.org/officeDocument/2006/relationships" r:embed="rId1"/>
          <a:stretch>
            <a:fillRect/>
          </a:stretch>
        </a:blipFill>
      </dgm:spPr>
      <dgm:t>
        <a:bodyPr/>
        <a:lstStyle/>
        <a:p>
          <a:r>
            <a:rPr lang="en-US">
              <a:noFill/>
            </a:rPr>
            <a:t> </a:t>
          </a:r>
        </a:p>
      </dgm:t>
    </dgm:p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2" custScaleX="13737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594" t="-1694" r="-6594" b="23120"/>
          </a:stretch>
        </a:blipFill>
      </dgm:spPr>
    </dgm:pt>
    <dgm:pt modelId="{3AE5A007-574C-D646-B76D-1057FEBAB132}" type="pres">
      <dgm:prSet presAssocID="{A9B5B62C-EB7E-6848-845E-9BAB60F7F427}" presName="wedgeRectCallout1" presStyleLbl="node1" presStyleIdx="0" presStyleCnt="2">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2" custScaleX="14219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420" t="748" r="-5420" b="18657"/>
          </a:stretch>
        </a:blipFill>
      </dgm:spPr>
    </dgm:pt>
    <dgm:pt modelId="{7FA3E916-7D9F-5B44-BED7-35D4270701C9}" type="pres">
      <dgm:prSet presAssocID="{09F48018-8D37-6741-98D3-F5CAB40C946D}" presName="wedgeRectCallout1" presStyleLbl="node1" presStyleIdx="1" presStyleCnt="2">
        <dgm:presLayoutVars>
          <dgm:bulletEnabled val="1"/>
        </dgm:presLayoutVars>
      </dgm:prSet>
      <dgm:spPr/>
      <dgm:t>
        <a:bodyPr/>
        <a:lstStyle/>
        <a:p>
          <a:endParaRPr lang="en-US"/>
        </a:p>
      </dgm:t>
    </dgm:pt>
  </dgm:ptLst>
  <dgm:cxnLst>
    <dgm:cxn modelId="{207F9228-06DF-8747-90D3-267D94325DBE}" srcId="{C4170761-7381-014C-975D-CFF3942CE2AD}" destId="{09F48018-8D37-6741-98D3-F5CAB40C946D}" srcOrd="1" destOrd="0" parTransId="{2F48835B-E493-9545-B228-44C00D659B91}" sibTransId="{7740F31C-1777-0944-ADAB-8456750A179B}"/>
    <dgm:cxn modelId="{708B2A6C-DA11-3947-8524-D7A8C72CA107}" type="presOf" srcId="{C4170761-7381-014C-975D-CFF3942CE2AD}" destId="{4CCE91FF-A457-AA4A-8A54-E2E78D46704D}" srcOrd="0" destOrd="0"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24F4AD61-7ED4-714F-9922-789159AB7D0D}" type="presOf" srcId="{09F48018-8D37-6741-98D3-F5CAB40C946D}" destId="{7FA3E916-7D9F-5B44-BED7-35D4270701C9}" srcOrd="0" destOrd="0" presId="urn:microsoft.com/office/officeart/2008/layout/BendingPictureCaptionList"/>
    <dgm:cxn modelId="{15E1040F-6EA7-0B4E-A177-0E357B6C1CC8}" type="presOf" srcId="{A9B5B62C-EB7E-6848-845E-9BAB60F7F427}" destId="{3AE5A007-574C-D646-B76D-1057FEBAB132}" srcOrd="0" destOrd="0" presId="urn:microsoft.com/office/officeart/2008/layout/BendingPictureCaptionList"/>
    <dgm:cxn modelId="{6AD10A95-A9DA-F84A-9675-B5C9B34E58EE}" type="presParOf" srcId="{4CCE91FF-A457-AA4A-8A54-E2E78D46704D}" destId="{60FE632E-7C57-474E-B016-245B83C2B561}" srcOrd="0" destOrd="0" presId="urn:microsoft.com/office/officeart/2008/layout/BendingPictureCaptionList"/>
    <dgm:cxn modelId="{6C5258C1-1AB3-FB4B-A0D2-DFF295D90EC3}" type="presParOf" srcId="{60FE632E-7C57-474E-B016-245B83C2B561}" destId="{D299761C-A96E-774F-AE79-15E626A53451}" srcOrd="0" destOrd="0" presId="urn:microsoft.com/office/officeart/2008/layout/BendingPictureCaptionList"/>
    <dgm:cxn modelId="{47F0E0A9-C8B1-3A4A-BB17-3E40270C6333}" type="presParOf" srcId="{60FE632E-7C57-474E-B016-245B83C2B561}" destId="{3AE5A007-574C-D646-B76D-1057FEBAB132}" srcOrd="1" destOrd="0" presId="urn:microsoft.com/office/officeart/2008/layout/BendingPictureCaptionList"/>
    <dgm:cxn modelId="{6300F407-9B64-254E-AD44-5FB00F0EAAA8}" type="presParOf" srcId="{4CCE91FF-A457-AA4A-8A54-E2E78D46704D}" destId="{CA8E0311-FD61-EB4A-B1A2-03E735FDA1E6}" srcOrd="1" destOrd="0" presId="urn:microsoft.com/office/officeart/2008/layout/BendingPictureCaptionList"/>
    <dgm:cxn modelId="{82AC87DA-7E47-7E47-AE05-E2E00E2F7F33}" type="presParOf" srcId="{4CCE91FF-A457-AA4A-8A54-E2E78D46704D}" destId="{2F44F10C-44F7-F947-BDAA-06EAF8CC05EC}" srcOrd="2" destOrd="0" presId="urn:microsoft.com/office/officeart/2008/layout/BendingPictureCaptionList"/>
    <dgm:cxn modelId="{8C8426AA-1B44-F24C-A767-02B2EF10ACD1}" type="presParOf" srcId="{2F44F10C-44F7-F947-BDAA-06EAF8CC05EC}" destId="{83878D89-1384-374F-A2F3-CD7AD60940B3}" srcOrd="0" destOrd="0" presId="urn:microsoft.com/office/officeart/2008/layout/BendingPictureCaptionList"/>
    <dgm:cxn modelId="{1107512A-2A4F-754F-BE5A-92D7B77925B3}" type="presParOf" srcId="{2F44F10C-44F7-F947-BDAA-06EAF8CC05EC}" destId="{7FA3E916-7D9F-5B44-BED7-35D4270701C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609DE-84A7-4B1A-993C-7724B3EA57E7}" type="doc">
      <dgm:prSet loTypeId="urn:microsoft.com/office/officeart/2005/8/layout/pList1" loCatId="list" qsTypeId="urn:microsoft.com/office/officeart/2005/8/quickstyle/simple1" qsCatId="simple" csTypeId="urn:microsoft.com/office/officeart/2005/8/colors/accent1_2" csCatId="accent1" phldr="1"/>
      <dgm:spPr/>
    </dgm:pt>
    <dgm:pt modelId="{705AF0C9-C8DE-4A87-94D5-018EF6A5BB83}">
      <dgm:prSet phldrT="[Text]" custT="1"/>
      <dgm:spPr/>
      <dgm:t>
        <a:bodyPr/>
        <a:lstStyle/>
        <a:p>
          <a:r>
            <a:rPr lang="en-US" sz="2200" b="0" i="0" dirty="0" smtClean="0"/>
            <a:t>NRAO VLA</a:t>
          </a:r>
        </a:p>
        <a:p>
          <a:r>
            <a:rPr lang="en-US" sz="1200" b="0" i="0" dirty="0" smtClean="0"/>
            <a:t>Image courtesy of NRAO/AUI</a:t>
          </a:r>
          <a:endParaRPr lang="en-US" sz="1200" dirty="0"/>
        </a:p>
      </dgm:t>
    </dgm:pt>
    <dgm:pt modelId="{B4302B95-687F-4A40-87DA-C0744B4FBAC7}" type="parTrans" cxnId="{270D5D7F-C001-444F-9AD6-BD86C85A6FE9}">
      <dgm:prSet/>
      <dgm:spPr/>
      <dgm:t>
        <a:bodyPr/>
        <a:lstStyle/>
        <a:p>
          <a:endParaRPr lang="en-US"/>
        </a:p>
      </dgm:t>
    </dgm:pt>
    <dgm:pt modelId="{2668F6F0-FB15-4D3D-A9C1-3E88A99FD47E}" type="sibTrans" cxnId="{270D5D7F-C001-444F-9AD6-BD86C85A6FE9}">
      <dgm:prSet/>
      <dgm:spPr/>
      <dgm:t>
        <a:bodyPr/>
        <a:lstStyle/>
        <a:p>
          <a:endParaRPr lang="en-US"/>
        </a:p>
      </dgm:t>
    </dgm:pt>
    <dgm:pt modelId="{900A4B13-B505-43EF-A149-B6AFA8054BDA}" type="pres">
      <dgm:prSet presAssocID="{779609DE-84A7-4B1A-993C-7724B3EA57E7}" presName="Name0" presStyleCnt="0">
        <dgm:presLayoutVars>
          <dgm:dir/>
          <dgm:resizeHandles val="exact"/>
        </dgm:presLayoutVars>
      </dgm:prSet>
      <dgm:spPr/>
    </dgm:pt>
    <dgm:pt modelId="{8DCAA3E0-D85C-4A52-99C8-FAB52CF4B4CD}" type="pres">
      <dgm:prSet presAssocID="{705AF0C9-C8DE-4A87-94D5-018EF6A5BB83}" presName="compNode" presStyleCnt="0"/>
      <dgm:spPr/>
    </dgm:pt>
    <dgm:pt modelId="{FF75B548-8F97-4EE2-A10D-DD36ADD748C0}" type="pres">
      <dgm:prSet presAssocID="{705AF0C9-C8DE-4A87-94D5-018EF6A5BB83}"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B0CE382E-3784-4145-91EF-B91AF412F221}" type="pres">
      <dgm:prSet presAssocID="{705AF0C9-C8DE-4A87-94D5-018EF6A5BB83}" presName="textRect" presStyleLbl="revTx" presStyleIdx="0" presStyleCnt="1">
        <dgm:presLayoutVars>
          <dgm:bulletEnabled val="1"/>
        </dgm:presLayoutVars>
      </dgm:prSet>
      <dgm:spPr/>
      <dgm:t>
        <a:bodyPr/>
        <a:lstStyle/>
        <a:p>
          <a:endParaRPr lang="en-US"/>
        </a:p>
      </dgm:t>
    </dgm:pt>
  </dgm:ptLst>
  <dgm:cxnLst>
    <dgm:cxn modelId="{AB226707-5B8A-4A77-963D-99828D0A83EC}" type="presOf" srcId="{705AF0C9-C8DE-4A87-94D5-018EF6A5BB83}" destId="{B0CE382E-3784-4145-91EF-B91AF412F221}" srcOrd="0" destOrd="0" presId="urn:microsoft.com/office/officeart/2005/8/layout/pList1"/>
    <dgm:cxn modelId="{AADF0B60-8509-4D45-93A2-5D752EF8299B}" type="presOf" srcId="{779609DE-84A7-4B1A-993C-7724B3EA57E7}" destId="{900A4B13-B505-43EF-A149-B6AFA8054BDA}" srcOrd="0" destOrd="0" presId="urn:microsoft.com/office/officeart/2005/8/layout/pList1"/>
    <dgm:cxn modelId="{270D5D7F-C001-444F-9AD6-BD86C85A6FE9}" srcId="{779609DE-84A7-4B1A-993C-7724B3EA57E7}" destId="{705AF0C9-C8DE-4A87-94D5-018EF6A5BB83}" srcOrd="0" destOrd="0" parTransId="{B4302B95-687F-4A40-87DA-C0744B4FBAC7}" sibTransId="{2668F6F0-FB15-4D3D-A9C1-3E88A99FD47E}"/>
    <dgm:cxn modelId="{0D20A586-785A-42CE-AEAB-0A1DBF033E45}" type="presParOf" srcId="{900A4B13-B505-43EF-A149-B6AFA8054BDA}" destId="{8DCAA3E0-D85C-4A52-99C8-FAB52CF4B4CD}" srcOrd="0" destOrd="0" presId="urn:microsoft.com/office/officeart/2005/8/layout/pList1"/>
    <dgm:cxn modelId="{5D3A326E-3ADB-43CD-AE8F-24C20DABA3B2}" type="presParOf" srcId="{8DCAA3E0-D85C-4A52-99C8-FAB52CF4B4CD}" destId="{FF75B548-8F97-4EE2-A10D-DD36ADD748C0}" srcOrd="0" destOrd="0" presId="urn:microsoft.com/office/officeart/2005/8/layout/pList1"/>
    <dgm:cxn modelId="{14998FCE-2F79-4601-A426-D901D87DCB04}" type="presParOf" srcId="{8DCAA3E0-D85C-4A52-99C8-FAB52CF4B4CD}" destId="{B0CE382E-3784-4145-91EF-B91AF412F221}"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6BEFC9F-4A8A-4E19-A21C-8C28906BEB48}" type="presOf" srcId="{794B0440-FEE8-4DF6-BE4A-420F826BC54B}" destId="{31BB16D1-5665-42B4-82D2-EDB7C7446FB0}" srcOrd="0" destOrd="0" presId="urn:microsoft.com/office/officeart/2005/8/layout/pList1"/>
    <dgm:cxn modelId="{FA3CBFBE-87FE-4721-B2BE-060125EB9821}" type="presOf" srcId="{AF280E5F-9C45-4D30-BE90-7D4351E0CE2F}" destId="{3480C080-97F2-4B34-A397-ED2F44F19C0D}"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48182D4-5B5C-4AC0-8F3F-EBD6ADE785C8}" type="doc">
      <dgm:prSet loTypeId="urn:microsoft.com/office/officeart/2005/8/layout/pList1" loCatId="list" qsTypeId="urn:microsoft.com/office/officeart/2005/8/quickstyle/simple1" qsCatId="simple" csTypeId="urn:microsoft.com/office/officeart/2005/8/colors/accent1_2" csCatId="accent1" phldr="1"/>
      <dgm:spPr/>
    </dgm:pt>
    <dgm:pt modelId="{6D62DD5B-921E-4B17-A32C-DB3743FE6C39}">
      <dgm:prSet phldrT="[Text]"/>
      <dgm:spPr/>
      <dgm:t>
        <a:bodyPr/>
        <a:lstStyle/>
        <a:p>
          <a:r>
            <a:rPr lang="en-US" dirty="0" smtClean="0"/>
            <a:t>The data needs to be re-calibrated since we have lost some bandwidth to the filter</a:t>
          </a:r>
          <a:endParaRPr lang="en-US" dirty="0"/>
        </a:p>
      </dgm:t>
    </dgm:pt>
    <dgm:pt modelId="{34500AAD-1E6D-4F9A-B108-726834C792AE}" type="parTrans" cxnId="{0C16B723-0C03-499B-8D49-49D862BBD1BA}">
      <dgm:prSet/>
      <dgm:spPr/>
      <dgm:t>
        <a:bodyPr/>
        <a:lstStyle/>
        <a:p>
          <a:endParaRPr lang="en-US"/>
        </a:p>
      </dgm:t>
    </dgm:pt>
    <dgm:pt modelId="{10DED6C9-7D16-45A4-9DB6-C8991348BBC4}" type="sibTrans" cxnId="{0C16B723-0C03-499B-8D49-49D862BBD1BA}">
      <dgm:prSet/>
      <dgm:spPr/>
      <dgm:t>
        <a:bodyPr/>
        <a:lstStyle/>
        <a:p>
          <a:endParaRPr lang="en-US"/>
        </a:p>
      </dgm:t>
    </dgm:pt>
    <dgm:pt modelId="{AA0E4232-1783-4E70-8C14-696FB4569D4E}" type="pres">
      <dgm:prSet presAssocID="{948182D4-5B5C-4AC0-8F3F-EBD6ADE785C8}" presName="Name0" presStyleCnt="0">
        <dgm:presLayoutVars>
          <dgm:dir/>
          <dgm:resizeHandles val="exact"/>
        </dgm:presLayoutVars>
      </dgm:prSet>
      <dgm:spPr/>
    </dgm:pt>
    <dgm:pt modelId="{8C32E260-1A99-4623-87BD-4D9E4346DF7D}" type="pres">
      <dgm:prSet presAssocID="{6D62DD5B-921E-4B17-A32C-DB3743FE6C39}" presName="compNode" presStyleCnt="0"/>
      <dgm:spPr/>
    </dgm:pt>
    <dgm:pt modelId="{8EAE3B9C-7416-4607-9BF1-2B90B120BD5D}" type="pres">
      <dgm:prSet presAssocID="{6D62DD5B-921E-4B17-A32C-DB3743FE6C39}"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6838BDC-59A5-4BC1-9081-15049C0C3109}" type="pres">
      <dgm:prSet presAssocID="{6D62DD5B-921E-4B17-A32C-DB3743FE6C39}" presName="textRect" presStyleLbl="revTx" presStyleIdx="0" presStyleCnt="1">
        <dgm:presLayoutVars>
          <dgm:bulletEnabled val="1"/>
        </dgm:presLayoutVars>
      </dgm:prSet>
      <dgm:spPr/>
      <dgm:t>
        <a:bodyPr/>
        <a:lstStyle/>
        <a:p>
          <a:endParaRPr lang="en-US"/>
        </a:p>
      </dgm:t>
    </dgm:pt>
  </dgm:ptLst>
  <dgm:cxnLst>
    <dgm:cxn modelId="{0C16B723-0C03-499B-8D49-49D862BBD1BA}" srcId="{948182D4-5B5C-4AC0-8F3F-EBD6ADE785C8}" destId="{6D62DD5B-921E-4B17-A32C-DB3743FE6C39}" srcOrd="0" destOrd="0" parTransId="{34500AAD-1E6D-4F9A-B108-726834C792AE}" sibTransId="{10DED6C9-7D16-45A4-9DB6-C8991348BBC4}"/>
    <dgm:cxn modelId="{5FE804C7-A4F2-4B4D-8592-7BB0C05E4E0D}" type="presOf" srcId="{6D62DD5B-921E-4B17-A32C-DB3743FE6C39}" destId="{26838BDC-59A5-4BC1-9081-15049C0C3109}" srcOrd="0" destOrd="0" presId="urn:microsoft.com/office/officeart/2005/8/layout/pList1"/>
    <dgm:cxn modelId="{8A7898F4-F563-4A90-89B8-ABEF328C31BE}" type="presOf" srcId="{948182D4-5B5C-4AC0-8F3F-EBD6ADE785C8}" destId="{AA0E4232-1783-4E70-8C14-696FB4569D4E}" srcOrd="0" destOrd="0" presId="urn:microsoft.com/office/officeart/2005/8/layout/pList1"/>
    <dgm:cxn modelId="{0ACBC2A7-AE08-409C-A949-AEE5E1F77F04}" type="presParOf" srcId="{AA0E4232-1783-4E70-8C14-696FB4569D4E}" destId="{8C32E260-1A99-4623-87BD-4D9E4346DF7D}" srcOrd="0" destOrd="0" presId="urn:microsoft.com/office/officeart/2005/8/layout/pList1"/>
    <dgm:cxn modelId="{B497CE1A-E2A5-4189-8847-C295E7F82E68}" type="presParOf" srcId="{8C32E260-1A99-4623-87BD-4D9E4346DF7D}" destId="{8EAE3B9C-7416-4607-9BF1-2B90B120BD5D}" srcOrd="0" destOrd="0" presId="urn:microsoft.com/office/officeart/2005/8/layout/pList1"/>
    <dgm:cxn modelId="{6634C2A1-4322-4D91-B015-64F51671F894}" type="presParOf" srcId="{8C32E260-1A99-4623-87BD-4D9E4346DF7D}" destId="{26838BDC-59A5-4BC1-9081-15049C0C3109}" srcOrd="1" destOrd="0" presId="urn:microsoft.com/office/officeart/2005/8/layout/p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D21B67-28C8-4B77-93B8-19406001CCA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5332DF3-A144-4FD8-8747-3ED078E7DA79}">
      <dgm:prSet phldrT="[Text]"/>
      <dgm:spPr/>
      <dgm:t>
        <a:bodyPr/>
        <a:lstStyle/>
        <a:p>
          <a:r>
            <a:rPr lang="en-US" dirty="0" smtClean="0"/>
            <a:t>Digital Radiometers</a:t>
          </a:r>
          <a:endParaRPr lang="en-US" dirty="0"/>
        </a:p>
      </dgm:t>
    </dgm:pt>
    <dgm:pt modelId="{0EFBD035-497F-4D68-B60A-06D868EA12B4}" type="parTrans" cxnId="{2AE66658-F39B-4873-98EA-AA2E66E28C42}">
      <dgm:prSet/>
      <dgm:spPr/>
      <dgm:t>
        <a:bodyPr/>
        <a:lstStyle/>
        <a:p>
          <a:endParaRPr lang="en-US"/>
        </a:p>
      </dgm:t>
    </dgm:pt>
    <dgm:pt modelId="{8C98D4D4-6294-41C0-82C1-260FDCA776C5}" type="sibTrans" cxnId="{2AE66658-F39B-4873-98EA-AA2E66E28C42}">
      <dgm:prSet/>
      <dgm:spPr/>
      <dgm:t>
        <a:bodyPr/>
        <a:lstStyle/>
        <a:p>
          <a:endParaRPr lang="en-US"/>
        </a:p>
      </dgm:t>
    </dgm:pt>
    <dgm:pt modelId="{28B4C137-B813-4829-840D-929940129B08}">
      <dgm:prSet phldrT="[Text]"/>
      <dgm:spPr/>
      <dgm:t>
        <a:bodyPr/>
        <a:lstStyle/>
        <a:p>
          <a:r>
            <a:rPr lang="en-US" dirty="0" smtClean="0"/>
            <a:t>Radio Frequency Interference (RFI) Mitigation</a:t>
          </a:r>
          <a:endParaRPr lang="en-US" dirty="0"/>
        </a:p>
      </dgm:t>
    </dgm:pt>
    <dgm:pt modelId="{76663956-1898-40EF-9454-B3C09DCB52D2}" type="parTrans" cxnId="{8AECA628-E522-4340-BBA9-4C96D5971B9C}">
      <dgm:prSet/>
      <dgm:spPr/>
      <dgm:t>
        <a:bodyPr/>
        <a:lstStyle/>
        <a:p>
          <a:endParaRPr lang="en-US"/>
        </a:p>
      </dgm:t>
    </dgm:pt>
    <dgm:pt modelId="{52BBA742-9207-4504-9DA3-BB3356BD1184}" type="sibTrans" cxnId="{8AECA628-E522-4340-BBA9-4C96D5971B9C}">
      <dgm:prSet/>
      <dgm:spPr/>
      <dgm:t>
        <a:bodyPr/>
        <a:lstStyle/>
        <a:p>
          <a:endParaRPr lang="en-US"/>
        </a:p>
      </dgm:t>
    </dgm:pt>
    <dgm:pt modelId="{438311CE-090F-4CE8-B673-ACAA674D0A44}">
      <dgm:prSet phldrT="[Text]"/>
      <dgm:spPr/>
      <dgm:t>
        <a:bodyPr/>
        <a:lstStyle/>
        <a:p>
          <a:r>
            <a:rPr lang="en-US" dirty="0" smtClean="0"/>
            <a:t>Kurtosis</a:t>
          </a:r>
          <a:endParaRPr lang="en-US" dirty="0"/>
        </a:p>
      </dgm:t>
    </dgm:pt>
    <dgm:pt modelId="{CDA9ABC8-AEF4-4A55-BAC1-2B87F4DEFF7F}" type="parTrans" cxnId="{93C838D0-D604-4BD8-A8EB-EC13EE034A26}">
      <dgm:prSet/>
      <dgm:spPr/>
      <dgm:t>
        <a:bodyPr/>
        <a:lstStyle/>
        <a:p>
          <a:endParaRPr lang="en-US"/>
        </a:p>
      </dgm:t>
    </dgm:pt>
    <dgm:pt modelId="{C73F2D15-E195-4450-B815-3B73893A92F9}" type="sibTrans" cxnId="{93C838D0-D604-4BD8-A8EB-EC13EE034A26}">
      <dgm:prSet/>
      <dgm:spPr/>
      <dgm:t>
        <a:bodyPr/>
        <a:lstStyle/>
        <a:p>
          <a:endParaRPr lang="en-US"/>
        </a:p>
      </dgm:t>
    </dgm:pt>
    <dgm:pt modelId="{6788EED3-3601-4E9F-8492-25ED53C9F650}">
      <dgm:prSet/>
      <dgm:spPr/>
      <dgm:t>
        <a:bodyPr/>
        <a:lstStyle/>
        <a:p>
          <a:r>
            <a:rPr lang="en-US" dirty="0" smtClean="0"/>
            <a:t>Polarization Signature</a:t>
          </a:r>
          <a:endParaRPr lang="en-US" dirty="0"/>
        </a:p>
      </dgm:t>
    </dgm:pt>
    <dgm:pt modelId="{A5F73119-2B90-41C1-B0A2-D6265E4F7585}" type="parTrans" cxnId="{725AA8E1-8E29-4CA5-9073-BD8880F93384}">
      <dgm:prSet/>
      <dgm:spPr/>
      <dgm:t>
        <a:bodyPr/>
        <a:lstStyle/>
        <a:p>
          <a:endParaRPr lang="en-US"/>
        </a:p>
      </dgm:t>
    </dgm:pt>
    <dgm:pt modelId="{EC442A34-6D7D-4A25-9E31-18FFEA81DEA8}" type="sibTrans" cxnId="{725AA8E1-8E29-4CA5-9073-BD8880F93384}">
      <dgm:prSet/>
      <dgm:spPr/>
      <dgm:t>
        <a:bodyPr/>
        <a:lstStyle/>
        <a:p>
          <a:endParaRPr lang="en-US"/>
        </a:p>
      </dgm:t>
    </dgm:pt>
    <dgm:pt modelId="{E50A5B96-58F2-413F-ADB5-97E1C8155C28}">
      <dgm:prSet phldrT="[Text]"/>
      <dgm:spPr/>
      <dgm:t>
        <a:bodyPr/>
        <a:lstStyle/>
        <a:p>
          <a:r>
            <a:rPr lang="en-US" dirty="0" smtClean="0"/>
            <a:t>Detection</a:t>
          </a:r>
          <a:endParaRPr lang="en-US" dirty="0"/>
        </a:p>
      </dgm:t>
    </dgm:pt>
    <dgm:pt modelId="{AE1A55EF-6A43-4167-82D1-5EFA4F8C9D79}" type="parTrans" cxnId="{62543A10-6EC0-4D87-81A9-1694AF819330}">
      <dgm:prSet/>
      <dgm:spPr/>
      <dgm:t>
        <a:bodyPr/>
        <a:lstStyle/>
        <a:p>
          <a:endParaRPr lang="en-US"/>
        </a:p>
      </dgm:t>
    </dgm:pt>
    <dgm:pt modelId="{818D7F7D-E072-4B9A-8D1C-825D6E84F9E8}" type="sibTrans" cxnId="{62543A10-6EC0-4D87-81A9-1694AF819330}">
      <dgm:prSet/>
      <dgm:spPr/>
      <dgm:t>
        <a:bodyPr/>
        <a:lstStyle/>
        <a:p>
          <a:endParaRPr lang="en-US"/>
        </a:p>
      </dgm:t>
    </dgm:pt>
    <dgm:pt modelId="{41EDD33C-0D47-4E09-AEA6-70480894C794}">
      <dgm:prSet/>
      <dgm:spPr/>
      <dgm:t>
        <a:bodyPr/>
        <a:lstStyle/>
        <a:p>
          <a:r>
            <a:rPr lang="en-US" dirty="0" smtClean="0"/>
            <a:t>Mitigation</a:t>
          </a:r>
          <a:endParaRPr lang="en-US" dirty="0"/>
        </a:p>
      </dgm:t>
    </dgm:pt>
    <dgm:pt modelId="{4C20C9E9-780F-4F7D-830B-E6F5A1F1A951}" type="parTrans" cxnId="{C95EB7CC-3323-43E0-95E7-8BE2ACB18E52}">
      <dgm:prSet/>
      <dgm:spPr/>
      <dgm:t>
        <a:bodyPr/>
        <a:lstStyle/>
        <a:p>
          <a:endParaRPr lang="en-US"/>
        </a:p>
      </dgm:t>
    </dgm:pt>
    <dgm:pt modelId="{54CAFCEB-7125-45D4-8986-49F3E75B8150}" type="sibTrans" cxnId="{C95EB7CC-3323-43E0-95E7-8BE2ACB18E52}">
      <dgm:prSet/>
      <dgm:spPr/>
      <dgm:t>
        <a:bodyPr/>
        <a:lstStyle/>
        <a:p>
          <a:endParaRPr lang="en-US"/>
        </a:p>
      </dgm:t>
    </dgm:pt>
    <dgm:pt modelId="{F08A717B-9249-4AA5-8111-1AF57D9459D1}">
      <dgm:prSet/>
      <dgm:spPr/>
      <dgm:t>
        <a:bodyPr/>
        <a:lstStyle/>
        <a:p>
          <a:r>
            <a:rPr lang="en-US" dirty="0" smtClean="0"/>
            <a:t>Mechanical Filters</a:t>
          </a:r>
          <a:endParaRPr lang="en-US" dirty="0"/>
        </a:p>
      </dgm:t>
    </dgm:pt>
    <dgm:pt modelId="{8492B145-712B-4409-B382-59413F5BF224}" type="parTrans" cxnId="{3110E125-9258-4B4D-A67A-48D93E404419}">
      <dgm:prSet/>
      <dgm:spPr/>
      <dgm:t>
        <a:bodyPr/>
        <a:lstStyle/>
        <a:p>
          <a:endParaRPr lang="en-US"/>
        </a:p>
      </dgm:t>
    </dgm:pt>
    <dgm:pt modelId="{C8B3CACD-7ED1-4BDA-B47E-8CB613F5DCC0}" type="sibTrans" cxnId="{3110E125-9258-4B4D-A67A-48D93E404419}">
      <dgm:prSet/>
      <dgm:spPr/>
      <dgm:t>
        <a:bodyPr/>
        <a:lstStyle/>
        <a:p>
          <a:endParaRPr lang="en-US"/>
        </a:p>
      </dgm:t>
    </dgm:pt>
    <dgm:pt modelId="{4CEAAA11-4957-420D-B551-D4EC78DC11C0}">
      <dgm:prSet phldrT="[Text]"/>
      <dgm:spPr/>
      <dgm:t>
        <a:bodyPr/>
        <a:lstStyle/>
        <a:p>
          <a:r>
            <a:rPr lang="en-US" dirty="0" smtClean="0"/>
            <a:t>Hybrid</a:t>
          </a:r>
          <a:endParaRPr lang="en-US" dirty="0"/>
        </a:p>
      </dgm:t>
    </dgm:pt>
    <dgm:pt modelId="{CAC8C9A2-4E84-4081-8AED-DCC48B2798A3}" type="parTrans" cxnId="{E29258BF-28A8-4D11-92B8-1D0170A3F498}">
      <dgm:prSet/>
      <dgm:spPr/>
      <dgm:t>
        <a:bodyPr/>
        <a:lstStyle/>
        <a:p>
          <a:endParaRPr lang="en-US"/>
        </a:p>
      </dgm:t>
    </dgm:pt>
    <dgm:pt modelId="{0F51D107-08A3-4FD2-9C21-5BA56D1F20F6}" type="sibTrans" cxnId="{E29258BF-28A8-4D11-92B8-1D0170A3F498}">
      <dgm:prSet/>
      <dgm:spPr/>
      <dgm:t>
        <a:bodyPr/>
        <a:lstStyle/>
        <a:p>
          <a:endParaRPr lang="en-US"/>
        </a:p>
      </dgm:t>
    </dgm:pt>
    <dgm:pt modelId="{3A66654F-E54E-4D3F-B8D1-EC80A5BC98C5}">
      <dgm:prSet phldrT="[Text]"/>
      <dgm:spPr/>
      <dgm:t>
        <a:bodyPr/>
        <a:lstStyle/>
        <a:p>
          <a:r>
            <a:rPr lang="en-US" smtClean="0"/>
            <a:t>A mix of analog and digital components</a:t>
          </a:r>
          <a:endParaRPr lang="en-US" dirty="0"/>
        </a:p>
      </dgm:t>
    </dgm:pt>
    <dgm:pt modelId="{C5154A82-93CF-4A5B-916A-755D7347554E}" type="parTrans" cxnId="{030499EB-4749-4B65-9418-B96EF1A9E66C}">
      <dgm:prSet/>
      <dgm:spPr/>
      <dgm:t>
        <a:bodyPr/>
        <a:lstStyle/>
        <a:p>
          <a:endParaRPr lang="en-US"/>
        </a:p>
      </dgm:t>
    </dgm:pt>
    <dgm:pt modelId="{985E6D35-7366-4C6B-9F10-B4075CD4A584}" type="sibTrans" cxnId="{030499EB-4749-4B65-9418-B96EF1A9E66C}">
      <dgm:prSet/>
      <dgm:spPr/>
      <dgm:t>
        <a:bodyPr/>
        <a:lstStyle/>
        <a:p>
          <a:endParaRPr lang="en-US"/>
        </a:p>
      </dgm:t>
    </dgm:pt>
    <dgm:pt modelId="{443B9A6B-EBB7-4487-97E8-D06DF7A6F8FC}">
      <dgm:prSet/>
      <dgm:spPr/>
      <dgm:t>
        <a:bodyPr/>
        <a:lstStyle/>
        <a:p>
          <a:r>
            <a:rPr lang="en-US" smtClean="0"/>
            <a:t>Often digitizes after power detection</a:t>
          </a:r>
          <a:endParaRPr lang="en-US" dirty="0"/>
        </a:p>
      </dgm:t>
    </dgm:pt>
    <dgm:pt modelId="{C9B48FF7-096B-47A2-87FF-EF366455BA86}" type="parTrans" cxnId="{F728D8F0-4B09-4A2F-A506-810F25123EE2}">
      <dgm:prSet/>
      <dgm:spPr/>
      <dgm:t>
        <a:bodyPr/>
        <a:lstStyle/>
        <a:p>
          <a:endParaRPr lang="en-US"/>
        </a:p>
      </dgm:t>
    </dgm:pt>
    <dgm:pt modelId="{5E8BE743-D42A-4E37-A218-8DBDDA3248EE}" type="sibTrans" cxnId="{F728D8F0-4B09-4A2F-A506-810F25123EE2}">
      <dgm:prSet/>
      <dgm:spPr/>
      <dgm:t>
        <a:bodyPr/>
        <a:lstStyle/>
        <a:p>
          <a:endParaRPr lang="en-US"/>
        </a:p>
      </dgm:t>
    </dgm:pt>
    <dgm:pt modelId="{2FB42C0C-F302-4AE6-9FFC-F028B56116E5}">
      <dgm:prSet/>
      <dgm:spPr/>
      <dgm:t>
        <a:bodyPr/>
        <a:lstStyle/>
        <a:p>
          <a:r>
            <a:rPr lang="en-US" dirty="0" smtClean="0"/>
            <a:t>Direct Sampling</a:t>
          </a:r>
          <a:endParaRPr lang="en-US" dirty="0"/>
        </a:p>
      </dgm:t>
    </dgm:pt>
    <dgm:pt modelId="{841579B9-4EB8-4630-9BEE-45D93CFAA4F4}" type="parTrans" cxnId="{1DC3FDCB-C0CB-4D87-974B-75EE15C569B5}">
      <dgm:prSet/>
      <dgm:spPr/>
      <dgm:t>
        <a:bodyPr/>
        <a:lstStyle/>
        <a:p>
          <a:endParaRPr lang="en-US"/>
        </a:p>
      </dgm:t>
    </dgm:pt>
    <dgm:pt modelId="{187534FA-EB8A-4E8B-9377-050A13FE977E}" type="sibTrans" cxnId="{1DC3FDCB-C0CB-4D87-974B-75EE15C569B5}">
      <dgm:prSet/>
      <dgm:spPr/>
      <dgm:t>
        <a:bodyPr/>
        <a:lstStyle/>
        <a:p>
          <a:endParaRPr lang="en-US"/>
        </a:p>
      </dgm:t>
    </dgm:pt>
    <dgm:pt modelId="{B7C32D0C-DDCA-423C-8B9B-03A76330C843}">
      <dgm:prSet/>
      <dgm:spPr/>
      <dgm:t>
        <a:bodyPr/>
        <a:lstStyle/>
        <a:p>
          <a:r>
            <a:rPr lang="en-US" smtClean="0"/>
            <a:t>Samples directly at the frequency of interest</a:t>
          </a:r>
          <a:endParaRPr lang="en-US" dirty="0"/>
        </a:p>
      </dgm:t>
    </dgm:pt>
    <dgm:pt modelId="{7E6FC513-F9E0-4074-868A-CD90753E4619}" type="parTrans" cxnId="{F122D2C3-49AC-445E-B341-ACB626AA682F}">
      <dgm:prSet/>
      <dgm:spPr/>
      <dgm:t>
        <a:bodyPr/>
        <a:lstStyle/>
        <a:p>
          <a:endParaRPr lang="en-US"/>
        </a:p>
      </dgm:t>
    </dgm:pt>
    <dgm:pt modelId="{1EE5021E-C1B9-4E91-90E0-91377305BF12}" type="sibTrans" cxnId="{F122D2C3-49AC-445E-B341-ACB626AA682F}">
      <dgm:prSet/>
      <dgm:spPr/>
      <dgm:t>
        <a:bodyPr/>
        <a:lstStyle/>
        <a:p>
          <a:endParaRPr lang="en-US"/>
        </a:p>
      </dgm:t>
    </dgm:pt>
    <dgm:pt modelId="{C4F8B8D8-0809-495A-8581-7640BACD6B7D}">
      <dgm:prSet/>
      <dgm:spPr/>
      <dgm:t>
        <a:bodyPr/>
        <a:lstStyle/>
        <a:p>
          <a:r>
            <a:rPr lang="en-US" smtClean="0"/>
            <a:t>Uses digital signal processing to extract power information</a:t>
          </a:r>
          <a:endParaRPr lang="en-US" dirty="0"/>
        </a:p>
      </dgm:t>
    </dgm:pt>
    <dgm:pt modelId="{5021D1C1-6D26-4DA9-B8F2-089D294E8F16}" type="parTrans" cxnId="{C0F7EE9D-22A5-4A8B-8FFF-1B92E08DED82}">
      <dgm:prSet/>
      <dgm:spPr/>
      <dgm:t>
        <a:bodyPr/>
        <a:lstStyle/>
        <a:p>
          <a:endParaRPr lang="en-US"/>
        </a:p>
      </dgm:t>
    </dgm:pt>
    <dgm:pt modelId="{BB34FB0F-D265-48D7-9F67-B312AF5BA00F}" type="sibTrans" cxnId="{C0F7EE9D-22A5-4A8B-8FFF-1B92E08DED82}">
      <dgm:prSet/>
      <dgm:spPr/>
      <dgm:t>
        <a:bodyPr/>
        <a:lstStyle/>
        <a:p>
          <a:endParaRPr lang="en-US"/>
        </a:p>
      </dgm:t>
    </dgm:pt>
    <dgm:pt modelId="{F4A37465-6BE0-4AEC-A28C-B7FD60F73F9E}" type="pres">
      <dgm:prSet presAssocID="{BCD21B67-28C8-4B77-93B8-19406001CCA7}" presName="theList" presStyleCnt="0">
        <dgm:presLayoutVars>
          <dgm:dir/>
          <dgm:animLvl val="lvl"/>
          <dgm:resizeHandles val="exact"/>
        </dgm:presLayoutVars>
      </dgm:prSet>
      <dgm:spPr/>
      <dgm:t>
        <a:bodyPr/>
        <a:lstStyle/>
        <a:p>
          <a:endParaRPr lang="en-US"/>
        </a:p>
      </dgm:t>
    </dgm:pt>
    <dgm:pt modelId="{308A8236-E5B4-4668-A192-A5D7E39817C1}" type="pres">
      <dgm:prSet presAssocID="{85332DF3-A144-4FD8-8747-3ED078E7DA79}" presName="compNode" presStyleCnt="0"/>
      <dgm:spPr/>
    </dgm:pt>
    <dgm:pt modelId="{CF92B098-B0A4-4866-AD09-45A49E9F8182}" type="pres">
      <dgm:prSet presAssocID="{85332DF3-A144-4FD8-8747-3ED078E7DA79}" presName="aNode" presStyleLbl="bgShp" presStyleIdx="0" presStyleCnt="2"/>
      <dgm:spPr/>
      <dgm:t>
        <a:bodyPr/>
        <a:lstStyle/>
        <a:p>
          <a:endParaRPr lang="en-US"/>
        </a:p>
      </dgm:t>
    </dgm:pt>
    <dgm:pt modelId="{DE700271-1EC9-4A2B-92B0-3D8CCAD516DE}" type="pres">
      <dgm:prSet presAssocID="{85332DF3-A144-4FD8-8747-3ED078E7DA79}" presName="textNode" presStyleLbl="bgShp" presStyleIdx="0" presStyleCnt="2"/>
      <dgm:spPr/>
      <dgm:t>
        <a:bodyPr/>
        <a:lstStyle/>
        <a:p>
          <a:endParaRPr lang="en-US"/>
        </a:p>
      </dgm:t>
    </dgm:pt>
    <dgm:pt modelId="{69119DA3-AE2C-4BBA-AE6E-AD44D11B2289}" type="pres">
      <dgm:prSet presAssocID="{85332DF3-A144-4FD8-8747-3ED078E7DA79}" presName="compChildNode" presStyleCnt="0"/>
      <dgm:spPr/>
    </dgm:pt>
    <dgm:pt modelId="{5DBD3285-4E1D-410B-A8F4-418C8B2A3584}" type="pres">
      <dgm:prSet presAssocID="{85332DF3-A144-4FD8-8747-3ED078E7DA79}" presName="theInnerList" presStyleCnt="0"/>
      <dgm:spPr/>
    </dgm:pt>
    <dgm:pt modelId="{07B02947-7FD4-4C31-8B2C-371532304731}" type="pres">
      <dgm:prSet presAssocID="{4CEAAA11-4957-420D-B551-D4EC78DC11C0}" presName="childNode" presStyleLbl="node1" presStyleIdx="0" presStyleCnt="4">
        <dgm:presLayoutVars>
          <dgm:bulletEnabled val="1"/>
        </dgm:presLayoutVars>
      </dgm:prSet>
      <dgm:spPr/>
      <dgm:t>
        <a:bodyPr/>
        <a:lstStyle/>
        <a:p>
          <a:endParaRPr lang="en-US"/>
        </a:p>
      </dgm:t>
    </dgm:pt>
    <dgm:pt modelId="{4A95A42F-2906-4BE1-831A-A4FF3AA0E096}" type="pres">
      <dgm:prSet presAssocID="{4CEAAA11-4957-420D-B551-D4EC78DC11C0}" presName="aSpace2" presStyleCnt="0"/>
      <dgm:spPr/>
    </dgm:pt>
    <dgm:pt modelId="{CF3D957E-C3FC-4E81-90C1-A9600F1564A6}" type="pres">
      <dgm:prSet presAssocID="{2FB42C0C-F302-4AE6-9FFC-F028B56116E5}" presName="childNode" presStyleLbl="node1" presStyleIdx="1" presStyleCnt="4">
        <dgm:presLayoutVars>
          <dgm:bulletEnabled val="1"/>
        </dgm:presLayoutVars>
      </dgm:prSet>
      <dgm:spPr/>
      <dgm:t>
        <a:bodyPr/>
        <a:lstStyle/>
        <a:p>
          <a:endParaRPr lang="en-US"/>
        </a:p>
      </dgm:t>
    </dgm:pt>
    <dgm:pt modelId="{13A653BC-12B6-40BC-AB2D-7436DE7B18AF}" type="pres">
      <dgm:prSet presAssocID="{85332DF3-A144-4FD8-8747-3ED078E7DA79}" presName="aSpace" presStyleCnt="0"/>
      <dgm:spPr/>
    </dgm:pt>
    <dgm:pt modelId="{D7505BDB-F1BC-4DFF-B3A1-1D83B1F4B923}" type="pres">
      <dgm:prSet presAssocID="{28B4C137-B813-4829-840D-929940129B08}" presName="compNode" presStyleCnt="0"/>
      <dgm:spPr/>
    </dgm:pt>
    <dgm:pt modelId="{81B07E86-1D54-43ED-8951-2E40DFEAD263}" type="pres">
      <dgm:prSet presAssocID="{28B4C137-B813-4829-840D-929940129B08}" presName="aNode" presStyleLbl="bgShp" presStyleIdx="1" presStyleCnt="2"/>
      <dgm:spPr/>
      <dgm:t>
        <a:bodyPr/>
        <a:lstStyle/>
        <a:p>
          <a:endParaRPr lang="en-US"/>
        </a:p>
      </dgm:t>
    </dgm:pt>
    <dgm:pt modelId="{049B9DEE-8E4F-481B-A265-E27E1FE0F7C3}" type="pres">
      <dgm:prSet presAssocID="{28B4C137-B813-4829-840D-929940129B08}" presName="textNode" presStyleLbl="bgShp" presStyleIdx="1" presStyleCnt="2"/>
      <dgm:spPr/>
      <dgm:t>
        <a:bodyPr/>
        <a:lstStyle/>
        <a:p>
          <a:endParaRPr lang="en-US"/>
        </a:p>
      </dgm:t>
    </dgm:pt>
    <dgm:pt modelId="{63B7025C-12B4-4091-BADF-DA3C8FAADD9E}" type="pres">
      <dgm:prSet presAssocID="{28B4C137-B813-4829-840D-929940129B08}" presName="compChildNode" presStyleCnt="0"/>
      <dgm:spPr/>
    </dgm:pt>
    <dgm:pt modelId="{8183CDEF-6E6D-427F-95A9-E2AC53D1EA7E}" type="pres">
      <dgm:prSet presAssocID="{28B4C137-B813-4829-840D-929940129B08}" presName="theInnerList" presStyleCnt="0"/>
      <dgm:spPr/>
    </dgm:pt>
    <dgm:pt modelId="{9586B809-B42B-459A-89BE-FA8CD96C39A3}" type="pres">
      <dgm:prSet presAssocID="{E50A5B96-58F2-413F-ADB5-97E1C8155C28}" presName="childNode" presStyleLbl="node1" presStyleIdx="2" presStyleCnt="4">
        <dgm:presLayoutVars>
          <dgm:bulletEnabled val="1"/>
        </dgm:presLayoutVars>
      </dgm:prSet>
      <dgm:spPr/>
      <dgm:t>
        <a:bodyPr/>
        <a:lstStyle/>
        <a:p>
          <a:endParaRPr lang="en-US"/>
        </a:p>
      </dgm:t>
    </dgm:pt>
    <dgm:pt modelId="{1BD3DE5F-1CE4-44D1-BC14-D9DCC768047A}" type="pres">
      <dgm:prSet presAssocID="{E50A5B96-58F2-413F-ADB5-97E1C8155C28}" presName="aSpace2" presStyleCnt="0"/>
      <dgm:spPr/>
    </dgm:pt>
    <dgm:pt modelId="{AF8E1E93-1C30-4AD0-B027-109292ADD929}" type="pres">
      <dgm:prSet presAssocID="{41EDD33C-0D47-4E09-AEA6-70480894C794}" presName="childNode" presStyleLbl="node1" presStyleIdx="3" presStyleCnt="4">
        <dgm:presLayoutVars>
          <dgm:bulletEnabled val="1"/>
        </dgm:presLayoutVars>
      </dgm:prSet>
      <dgm:spPr/>
      <dgm:t>
        <a:bodyPr/>
        <a:lstStyle/>
        <a:p>
          <a:endParaRPr lang="en-US"/>
        </a:p>
      </dgm:t>
    </dgm:pt>
  </dgm:ptLst>
  <dgm:cxnLst>
    <dgm:cxn modelId="{1DC3FDCB-C0CB-4D87-974B-75EE15C569B5}" srcId="{85332DF3-A144-4FD8-8747-3ED078E7DA79}" destId="{2FB42C0C-F302-4AE6-9FFC-F028B56116E5}" srcOrd="1" destOrd="0" parTransId="{841579B9-4EB8-4630-9BEE-45D93CFAA4F4}" sibTransId="{187534FA-EB8A-4E8B-9377-050A13FE977E}"/>
    <dgm:cxn modelId="{2AE66658-F39B-4873-98EA-AA2E66E28C42}" srcId="{BCD21B67-28C8-4B77-93B8-19406001CCA7}" destId="{85332DF3-A144-4FD8-8747-3ED078E7DA79}" srcOrd="0" destOrd="0" parTransId="{0EFBD035-497F-4D68-B60A-06D868EA12B4}" sibTransId="{8C98D4D4-6294-41C0-82C1-260FDCA776C5}"/>
    <dgm:cxn modelId="{72057618-0FBD-406E-A979-885005B30473}" type="presOf" srcId="{BCD21B67-28C8-4B77-93B8-19406001CCA7}" destId="{F4A37465-6BE0-4AEC-A28C-B7FD60F73F9E}" srcOrd="0" destOrd="0" presId="urn:microsoft.com/office/officeart/2005/8/layout/lProcess2"/>
    <dgm:cxn modelId="{AD1D4848-9F46-49BA-96FE-5F0A68010963}" type="presOf" srcId="{B7C32D0C-DDCA-423C-8B9B-03A76330C843}" destId="{CF3D957E-C3FC-4E81-90C1-A9600F1564A6}" srcOrd="0" destOrd="1" presId="urn:microsoft.com/office/officeart/2005/8/layout/lProcess2"/>
    <dgm:cxn modelId="{B0EEC8A1-1027-4BA7-910D-CE7EF619DB04}" type="presOf" srcId="{6788EED3-3601-4E9F-8492-25ED53C9F650}" destId="{9586B809-B42B-459A-89BE-FA8CD96C39A3}" srcOrd="0" destOrd="2" presId="urn:microsoft.com/office/officeart/2005/8/layout/lProcess2"/>
    <dgm:cxn modelId="{F122D2C3-49AC-445E-B341-ACB626AA682F}" srcId="{2FB42C0C-F302-4AE6-9FFC-F028B56116E5}" destId="{B7C32D0C-DDCA-423C-8B9B-03A76330C843}" srcOrd="0" destOrd="0" parTransId="{7E6FC513-F9E0-4074-868A-CD90753E4619}" sibTransId="{1EE5021E-C1B9-4E91-90E0-91377305BF12}"/>
    <dgm:cxn modelId="{3A36D7EF-BFA3-4B2E-82CC-988547A3CF92}" type="presOf" srcId="{F08A717B-9249-4AA5-8111-1AF57D9459D1}" destId="{AF8E1E93-1C30-4AD0-B027-109292ADD929}" srcOrd="0" destOrd="1" presId="urn:microsoft.com/office/officeart/2005/8/layout/lProcess2"/>
    <dgm:cxn modelId="{8CCF0009-1642-4D5D-807A-2A1732F39295}" type="presOf" srcId="{2FB42C0C-F302-4AE6-9FFC-F028B56116E5}" destId="{CF3D957E-C3FC-4E81-90C1-A9600F1564A6}" srcOrd="0" destOrd="0" presId="urn:microsoft.com/office/officeart/2005/8/layout/lProcess2"/>
    <dgm:cxn modelId="{635AEE1F-9E75-4169-8D5A-9ECF1B6EBC53}" type="presOf" srcId="{85332DF3-A144-4FD8-8747-3ED078E7DA79}" destId="{CF92B098-B0A4-4866-AD09-45A49E9F8182}" srcOrd="0" destOrd="0" presId="urn:microsoft.com/office/officeart/2005/8/layout/lProcess2"/>
    <dgm:cxn modelId="{DB154BD8-4C92-4702-B638-39666ABAB3CC}" type="presOf" srcId="{41EDD33C-0D47-4E09-AEA6-70480894C794}" destId="{AF8E1E93-1C30-4AD0-B027-109292ADD929}" srcOrd="0" destOrd="0" presId="urn:microsoft.com/office/officeart/2005/8/layout/lProcess2"/>
    <dgm:cxn modelId="{108786A8-A9B2-486A-AF06-61AD0DBC5CF0}" type="presOf" srcId="{443B9A6B-EBB7-4487-97E8-D06DF7A6F8FC}" destId="{07B02947-7FD4-4C31-8B2C-371532304731}" srcOrd="0" destOrd="2" presId="urn:microsoft.com/office/officeart/2005/8/layout/lProcess2"/>
    <dgm:cxn modelId="{DD1B19FB-BA8C-49B0-BD57-B5B40022ADD6}" type="presOf" srcId="{E50A5B96-58F2-413F-ADB5-97E1C8155C28}" destId="{9586B809-B42B-459A-89BE-FA8CD96C39A3}" srcOrd="0" destOrd="0" presId="urn:microsoft.com/office/officeart/2005/8/layout/lProcess2"/>
    <dgm:cxn modelId="{93C838D0-D604-4BD8-A8EB-EC13EE034A26}" srcId="{E50A5B96-58F2-413F-ADB5-97E1C8155C28}" destId="{438311CE-090F-4CE8-B673-ACAA674D0A44}" srcOrd="0" destOrd="0" parTransId="{CDA9ABC8-AEF4-4A55-BAC1-2B87F4DEFF7F}" sibTransId="{C73F2D15-E195-4450-B815-3B73893A92F9}"/>
    <dgm:cxn modelId="{BD3A4A33-B449-4F59-8F61-4B9A3D41B359}" type="presOf" srcId="{85332DF3-A144-4FD8-8747-3ED078E7DA79}" destId="{DE700271-1EC9-4A2B-92B0-3D8CCAD516DE}" srcOrd="1" destOrd="0" presId="urn:microsoft.com/office/officeart/2005/8/layout/lProcess2"/>
    <dgm:cxn modelId="{3110E125-9258-4B4D-A67A-48D93E404419}" srcId="{41EDD33C-0D47-4E09-AEA6-70480894C794}" destId="{F08A717B-9249-4AA5-8111-1AF57D9459D1}" srcOrd="0" destOrd="0" parTransId="{8492B145-712B-4409-B382-59413F5BF224}" sibTransId="{C8B3CACD-7ED1-4BDA-B47E-8CB613F5DCC0}"/>
    <dgm:cxn modelId="{EA066925-FCE7-4B21-9297-60D6016AEA64}" type="presOf" srcId="{28B4C137-B813-4829-840D-929940129B08}" destId="{81B07E86-1D54-43ED-8951-2E40DFEAD263}" srcOrd="0" destOrd="0" presId="urn:microsoft.com/office/officeart/2005/8/layout/lProcess2"/>
    <dgm:cxn modelId="{030499EB-4749-4B65-9418-B96EF1A9E66C}" srcId="{4CEAAA11-4957-420D-B551-D4EC78DC11C0}" destId="{3A66654F-E54E-4D3F-B8D1-EC80A5BC98C5}" srcOrd="0" destOrd="0" parTransId="{C5154A82-93CF-4A5B-916A-755D7347554E}" sibTransId="{985E6D35-7366-4C6B-9F10-B4075CD4A584}"/>
    <dgm:cxn modelId="{3D65EE19-B045-41A2-98BA-C7B8B7BA938C}" type="presOf" srcId="{4CEAAA11-4957-420D-B551-D4EC78DC11C0}" destId="{07B02947-7FD4-4C31-8B2C-371532304731}" srcOrd="0" destOrd="0" presId="urn:microsoft.com/office/officeart/2005/8/layout/lProcess2"/>
    <dgm:cxn modelId="{C0F7EE9D-22A5-4A8B-8FFF-1B92E08DED82}" srcId="{2FB42C0C-F302-4AE6-9FFC-F028B56116E5}" destId="{C4F8B8D8-0809-495A-8581-7640BACD6B7D}" srcOrd="1" destOrd="0" parTransId="{5021D1C1-6D26-4DA9-B8F2-089D294E8F16}" sibTransId="{BB34FB0F-D265-48D7-9F67-B312AF5BA00F}"/>
    <dgm:cxn modelId="{954476B8-0910-47ED-9BE7-C631EFBB24EA}" type="presOf" srcId="{438311CE-090F-4CE8-B673-ACAA674D0A44}" destId="{9586B809-B42B-459A-89BE-FA8CD96C39A3}" srcOrd="0" destOrd="1" presId="urn:microsoft.com/office/officeart/2005/8/layout/lProcess2"/>
    <dgm:cxn modelId="{16F7814F-B3B7-4BBD-8458-C0D6039D8997}" type="presOf" srcId="{28B4C137-B813-4829-840D-929940129B08}" destId="{049B9DEE-8E4F-481B-A265-E27E1FE0F7C3}" srcOrd="1" destOrd="0" presId="urn:microsoft.com/office/officeart/2005/8/layout/lProcess2"/>
    <dgm:cxn modelId="{F728D8F0-4B09-4A2F-A506-810F25123EE2}" srcId="{4CEAAA11-4957-420D-B551-D4EC78DC11C0}" destId="{443B9A6B-EBB7-4487-97E8-D06DF7A6F8FC}" srcOrd="1" destOrd="0" parTransId="{C9B48FF7-096B-47A2-87FF-EF366455BA86}" sibTransId="{5E8BE743-D42A-4E37-A218-8DBDDA3248EE}"/>
    <dgm:cxn modelId="{301EDC8B-A337-4A41-8E58-11D1BC0575B3}" type="presOf" srcId="{C4F8B8D8-0809-495A-8581-7640BACD6B7D}" destId="{CF3D957E-C3FC-4E81-90C1-A9600F1564A6}" srcOrd="0" destOrd="2" presId="urn:microsoft.com/office/officeart/2005/8/layout/lProcess2"/>
    <dgm:cxn modelId="{E0452D71-1584-4A20-BD1F-21532A8171DD}" type="presOf" srcId="{3A66654F-E54E-4D3F-B8D1-EC80A5BC98C5}" destId="{07B02947-7FD4-4C31-8B2C-371532304731}" srcOrd="0" destOrd="1" presId="urn:microsoft.com/office/officeart/2005/8/layout/lProcess2"/>
    <dgm:cxn modelId="{E29258BF-28A8-4D11-92B8-1D0170A3F498}" srcId="{85332DF3-A144-4FD8-8747-3ED078E7DA79}" destId="{4CEAAA11-4957-420D-B551-D4EC78DC11C0}" srcOrd="0" destOrd="0" parTransId="{CAC8C9A2-4E84-4081-8AED-DCC48B2798A3}" sibTransId="{0F51D107-08A3-4FD2-9C21-5BA56D1F20F6}"/>
    <dgm:cxn modelId="{8AECA628-E522-4340-BBA9-4C96D5971B9C}" srcId="{BCD21B67-28C8-4B77-93B8-19406001CCA7}" destId="{28B4C137-B813-4829-840D-929940129B08}" srcOrd="1" destOrd="0" parTransId="{76663956-1898-40EF-9454-B3C09DCB52D2}" sibTransId="{52BBA742-9207-4504-9DA3-BB3356BD1184}"/>
    <dgm:cxn modelId="{725AA8E1-8E29-4CA5-9073-BD8880F93384}" srcId="{E50A5B96-58F2-413F-ADB5-97E1C8155C28}" destId="{6788EED3-3601-4E9F-8492-25ED53C9F650}" srcOrd="1" destOrd="0" parTransId="{A5F73119-2B90-41C1-B0A2-D6265E4F7585}" sibTransId="{EC442A34-6D7D-4A25-9E31-18FFEA81DEA8}"/>
    <dgm:cxn modelId="{C95EB7CC-3323-43E0-95E7-8BE2ACB18E52}" srcId="{28B4C137-B813-4829-840D-929940129B08}" destId="{41EDD33C-0D47-4E09-AEA6-70480894C794}" srcOrd="1" destOrd="0" parTransId="{4C20C9E9-780F-4F7D-830B-E6F5A1F1A951}" sibTransId="{54CAFCEB-7125-45D4-8986-49F3E75B8150}"/>
    <dgm:cxn modelId="{62543A10-6EC0-4D87-81A9-1694AF819330}" srcId="{28B4C137-B813-4829-840D-929940129B08}" destId="{E50A5B96-58F2-413F-ADB5-97E1C8155C28}" srcOrd="0" destOrd="0" parTransId="{AE1A55EF-6A43-4167-82D1-5EFA4F8C9D79}" sibTransId="{818D7F7D-E072-4B9A-8D1C-825D6E84F9E8}"/>
    <dgm:cxn modelId="{D038C2DD-CA1B-4F6A-87BE-EAC87DE441D4}" type="presParOf" srcId="{F4A37465-6BE0-4AEC-A28C-B7FD60F73F9E}" destId="{308A8236-E5B4-4668-A192-A5D7E39817C1}" srcOrd="0" destOrd="0" presId="urn:microsoft.com/office/officeart/2005/8/layout/lProcess2"/>
    <dgm:cxn modelId="{398B8AE5-63DB-4943-A436-B0EA89EA866A}" type="presParOf" srcId="{308A8236-E5B4-4668-A192-A5D7E39817C1}" destId="{CF92B098-B0A4-4866-AD09-45A49E9F8182}" srcOrd="0" destOrd="0" presId="urn:microsoft.com/office/officeart/2005/8/layout/lProcess2"/>
    <dgm:cxn modelId="{CD11B2D8-67E0-480D-89E4-765ADC2869D4}" type="presParOf" srcId="{308A8236-E5B4-4668-A192-A5D7E39817C1}" destId="{DE700271-1EC9-4A2B-92B0-3D8CCAD516DE}" srcOrd="1" destOrd="0" presId="urn:microsoft.com/office/officeart/2005/8/layout/lProcess2"/>
    <dgm:cxn modelId="{4493301B-9D93-4ED7-965D-49CBC2D6BDC9}" type="presParOf" srcId="{308A8236-E5B4-4668-A192-A5D7E39817C1}" destId="{69119DA3-AE2C-4BBA-AE6E-AD44D11B2289}" srcOrd="2" destOrd="0" presId="urn:microsoft.com/office/officeart/2005/8/layout/lProcess2"/>
    <dgm:cxn modelId="{B303951D-767C-4F3E-8844-7C0006BC8AAE}" type="presParOf" srcId="{69119DA3-AE2C-4BBA-AE6E-AD44D11B2289}" destId="{5DBD3285-4E1D-410B-A8F4-418C8B2A3584}" srcOrd="0" destOrd="0" presId="urn:microsoft.com/office/officeart/2005/8/layout/lProcess2"/>
    <dgm:cxn modelId="{58E61C16-DDF5-4231-9BFA-E2FA83D9D5C9}" type="presParOf" srcId="{5DBD3285-4E1D-410B-A8F4-418C8B2A3584}" destId="{07B02947-7FD4-4C31-8B2C-371532304731}" srcOrd="0" destOrd="0" presId="urn:microsoft.com/office/officeart/2005/8/layout/lProcess2"/>
    <dgm:cxn modelId="{364C2339-A73B-492F-A7BE-18BCF14E8098}" type="presParOf" srcId="{5DBD3285-4E1D-410B-A8F4-418C8B2A3584}" destId="{4A95A42F-2906-4BE1-831A-A4FF3AA0E096}" srcOrd="1" destOrd="0" presId="urn:microsoft.com/office/officeart/2005/8/layout/lProcess2"/>
    <dgm:cxn modelId="{12D28079-8611-4466-9FC7-666FFB228ED0}" type="presParOf" srcId="{5DBD3285-4E1D-410B-A8F4-418C8B2A3584}" destId="{CF3D957E-C3FC-4E81-90C1-A9600F1564A6}" srcOrd="2" destOrd="0" presId="urn:microsoft.com/office/officeart/2005/8/layout/lProcess2"/>
    <dgm:cxn modelId="{4450FE3A-B88A-4697-B783-1A2A61FC5A9B}" type="presParOf" srcId="{F4A37465-6BE0-4AEC-A28C-B7FD60F73F9E}" destId="{13A653BC-12B6-40BC-AB2D-7436DE7B18AF}" srcOrd="1" destOrd="0" presId="urn:microsoft.com/office/officeart/2005/8/layout/lProcess2"/>
    <dgm:cxn modelId="{8C19D5D0-1212-4A6C-A6E5-12EEEDAB025F}" type="presParOf" srcId="{F4A37465-6BE0-4AEC-A28C-B7FD60F73F9E}" destId="{D7505BDB-F1BC-4DFF-B3A1-1D83B1F4B923}" srcOrd="2" destOrd="0" presId="urn:microsoft.com/office/officeart/2005/8/layout/lProcess2"/>
    <dgm:cxn modelId="{5EC0EE5E-F30B-4028-B662-06E4B864FF7A}" type="presParOf" srcId="{D7505BDB-F1BC-4DFF-B3A1-1D83B1F4B923}" destId="{81B07E86-1D54-43ED-8951-2E40DFEAD263}" srcOrd="0" destOrd="0" presId="urn:microsoft.com/office/officeart/2005/8/layout/lProcess2"/>
    <dgm:cxn modelId="{D58F39F3-EF97-4C19-81EB-57D282115C30}" type="presParOf" srcId="{D7505BDB-F1BC-4DFF-B3A1-1D83B1F4B923}" destId="{049B9DEE-8E4F-481B-A265-E27E1FE0F7C3}" srcOrd="1" destOrd="0" presId="urn:microsoft.com/office/officeart/2005/8/layout/lProcess2"/>
    <dgm:cxn modelId="{48341CD6-094C-4868-977B-6F28C0E100F0}" type="presParOf" srcId="{D7505BDB-F1BC-4DFF-B3A1-1D83B1F4B923}" destId="{63B7025C-12B4-4091-BADF-DA3C8FAADD9E}" srcOrd="2" destOrd="0" presId="urn:microsoft.com/office/officeart/2005/8/layout/lProcess2"/>
    <dgm:cxn modelId="{D9EA2A37-D86F-497A-A722-4EC3AE34F3C6}" type="presParOf" srcId="{63B7025C-12B4-4091-BADF-DA3C8FAADD9E}" destId="{8183CDEF-6E6D-427F-95A9-E2AC53D1EA7E}" srcOrd="0" destOrd="0" presId="urn:microsoft.com/office/officeart/2005/8/layout/lProcess2"/>
    <dgm:cxn modelId="{158D4B24-AC90-4A76-BD9D-50DE706937DF}" type="presParOf" srcId="{8183CDEF-6E6D-427F-95A9-E2AC53D1EA7E}" destId="{9586B809-B42B-459A-89BE-FA8CD96C39A3}" srcOrd="0" destOrd="0" presId="urn:microsoft.com/office/officeart/2005/8/layout/lProcess2"/>
    <dgm:cxn modelId="{DA693A8D-DFF6-427F-B89C-9A62D5EB0512}" type="presParOf" srcId="{8183CDEF-6E6D-427F-95A9-E2AC53D1EA7E}" destId="{1BD3DE5F-1CE4-44D1-BC14-D9DCC768047A}" srcOrd="1" destOrd="0" presId="urn:microsoft.com/office/officeart/2005/8/layout/lProcess2"/>
    <dgm:cxn modelId="{5D1F79A2-F59D-412F-A65B-3CBC30F49621}" type="presParOf" srcId="{8183CDEF-6E6D-427F-95A9-E2AC53D1EA7E}" destId="{AF8E1E93-1C30-4AD0-B027-109292ADD929}"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93F4A9-5974-4764-90F3-B2F9F581743D}" type="doc">
      <dgm:prSet loTypeId="urn:microsoft.com/office/officeart/2005/8/layout/pList1" loCatId="list" qsTypeId="urn:microsoft.com/office/officeart/2005/8/quickstyle/simple1" qsCatId="simple" csTypeId="urn:microsoft.com/office/officeart/2005/8/colors/accent1_2" csCatId="accent1" phldr="1"/>
      <dgm:spPr/>
    </dgm:pt>
    <dgm:pt modelId="{F875A8C1-1E94-4B73-8815-EAC3401BAE75}">
      <dgm:prSet phldrT="[Text]"/>
      <dgm:spPr/>
      <dgm:t>
        <a:bodyPr/>
        <a:lstStyle/>
        <a:p>
          <a:r>
            <a:rPr lang="en-US" dirty="0" err="1" smtClean="0"/>
            <a:t>Shirleys</a:t>
          </a:r>
          <a:r>
            <a:rPr lang="en-US" dirty="0" smtClean="0"/>
            <a:t> Bay Radio Astronomy Consortium</a:t>
          </a:r>
          <a:endParaRPr lang="en-US" dirty="0"/>
        </a:p>
      </dgm:t>
    </dgm:pt>
    <dgm:pt modelId="{62B053C7-4294-4541-9AE1-6B68E7FA4F82}" type="parTrans" cxnId="{5A3D7AD0-72D4-43BC-B04B-527CED03E5BA}">
      <dgm:prSet/>
      <dgm:spPr/>
      <dgm:t>
        <a:bodyPr/>
        <a:lstStyle/>
        <a:p>
          <a:endParaRPr lang="en-US"/>
        </a:p>
      </dgm:t>
    </dgm:pt>
    <dgm:pt modelId="{49593FD8-58DB-4EEE-9E3C-A26C5A98C5E4}" type="sibTrans" cxnId="{5A3D7AD0-72D4-43BC-B04B-527CED03E5BA}">
      <dgm:prSet/>
      <dgm:spPr/>
      <dgm:t>
        <a:bodyPr/>
        <a:lstStyle/>
        <a:p>
          <a:endParaRPr lang="en-US"/>
        </a:p>
      </dgm:t>
    </dgm:pt>
    <dgm:pt modelId="{D57570B8-8A7C-41BA-B542-8180D5AA99C5}" type="pres">
      <dgm:prSet presAssocID="{4F93F4A9-5974-4764-90F3-B2F9F581743D}" presName="Name0" presStyleCnt="0">
        <dgm:presLayoutVars>
          <dgm:dir/>
          <dgm:resizeHandles val="exact"/>
        </dgm:presLayoutVars>
      </dgm:prSet>
      <dgm:spPr/>
    </dgm:pt>
    <dgm:pt modelId="{B2B7BEFD-2A4F-4D77-ADE2-F8DE0BBA39E7}" type="pres">
      <dgm:prSet presAssocID="{F875A8C1-1E94-4B73-8815-EAC3401BAE75}" presName="compNode" presStyleCnt="0"/>
      <dgm:spPr/>
    </dgm:pt>
    <dgm:pt modelId="{678A7AD0-373F-4D4E-9E61-4198A9C679A6}" type="pres">
      <dgm:prSet presAssocID="{F875A8C1-1E94-4B73-8815-EAC3401BAE75}" presName="pictRect" presStyleLbl="node1" presStyleIdx="0" presStyleCnt="1" custLinFactNeighborX="-31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dgm:spPr>
    </dgm:pt>
    <dgm:pt modelId="{029C13C9-9FF5-42B0-875E-0674D73650E7}" type="pres">
      <dgm:prSet presAssocID="{F875A8C1-1E94-4B73-8815-EAC3401BAE75}" presName="textRect" presStyleLbl="revTx" presStyleIdx="0" presStyleCnt="1">
        <dgm:presLayoutVars>
          <dgm:bulletEnabled val="1"/>
        </dgm:presLayoutVars>
      </dgm:prSet>
      <dgm:spPr/>
      <dgm:t>
        <a:bodyPr/>
        <a:lstStyle/>
        <a:p>
          <a:endParaRPr lang="en-US"/>
        </a:p>
      </dgm:t>
    </dgm:pt>
  </dgm:ptLst>
  <dgm:cxnLst>
    <dgm:cxn modelId="{826FFB18-FD9F-4F04-A82E-CAC7AF0F5395}" type="presOf" srcId="{F875A8C1-1E94-4B73-8815-EAC3401BAE75}" destId="{029C13C9-9FF5-42B0-875E-0674D73650E7}" srcOrd="0" destOrd="0" presId="urn:microsoft.com/office/officeart/2005/8/layout/pList1"/>
    <dgm:cxn modelId="{5A3D7AD0-72D4-43BC-B04B-527CED03E5BA}" srcId="{4F93F4A9-5974-4764-90F3-B2F9F581743D}" destId="{F875A8C1-1E94-4B73-8815-EAC3401BAE75}" srcOrd="0" destOrd="0" parTransId="{62B053C7-4294-4541-9AE1-6B68E7FA4F82}" sibTransId="{49593FD8-58DB-4EEE-9E3C-A26C5A98C5E4}"/>
    <dgm:cxn modelId="{43462AD3-2815-477A-A743-0063CA4DA3B7}" type="presOf" srcId="{4F93F4A9-5974-4764-90F3-B2F9F581743D}" destId="{D57570B8-8A7C-41BA-B542-8180D5AA99C5}" srcOrd="0" destOrd="0" presId="urn:microsoft.com/office/officeart/2005/8/layout/pList1"/>
    <dgm:cxn modelId="{24F3F919-A012-4587-9DC4-2F9C352C6366}" type="presParOf" srcId="{D57570B8-8A7C-41BA-B542-8180D5AA99C5}" destId="{B2B7BEFD-2A4F-4D77-ADE2-F8DE0BBA39E7}" srcOrd="0" destOrd="0" presId="urn:microsoft.com/office/officeart/2005/8/layout/pList1"/>
    <dgm:cxn modelId="{7CA47EB7-F607-4D43-ACEA-C711E521B675}" type="presParOf" srcId="{B2B7BEFD-2A4F-4D77-ADE2-F8DE0BBA39E7}" destId="{678A7AD0-373F-4D4E-9E61-4198A9C679A6}" srcOrd="0" destOrd="0" presId="urn:microsoft.com/office/officeart/2005/8/layout/pList1"/>
    <dgm:cxn modelId="{A491E197-8D98-4346-BE93-3F5B52F92262}" type="presParOf" srcId="{B2B7BEFD-2A4F-4D77-ADE2-F8DE0BBA39E7}" destId="{029C13C9-9FF5-42B0-875E-0674D73650E7}"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87B3E3-9790-4380-9899-72C14922E2E7}" type="doc">
      <dgm:prSet loTypeId="urn:microsoft.com/office/officeart/2005/8/layout/pList1" loCatId="list" qsTypeId="urn:microsoft.com/office/officeart/2005/8/quickstyle/simple1" qsCatId="simple" csTypeId="urn:microsoft.com/office/officeart/2005/8/colors/accent1_2" csCatId="accent1" phldr="1"/>
      <dgm:spPr/>
    </dgm:pt>
    <dgm:pt modelId="{8F201129-24D7-41BB-9C11-1F00124266FB}">
      <dgm:prSet phldrT="[Text]"/>
      <dgm:spPr/>
      <dgm:t>
        <a:bodyPr/>
        <a:lstStyle/>
        <a:p>
          <a:r>
            <a:rPr lang="en-US" dirty="0" smtClean="0"/>
            <a:t>Grand Valley State University</a:t>
          </a:r>
          <a:endParaRPr lang="en-US" dirty="0"/>
        </a:p>
      </dgm:t>
    </dgm:pt>
    <dgm:pt modelId="{7A825536-57FB-41CC-B34C-748B6480B58D}" type="parTrans" cxnId="{575C9E95-BFB4-4020-969E-110D9D310E7A}">
      <dgm:prSet/>
      <dgm:spPr/>
      <dgm:t>
        <a:bodyPr/>
        <a:lstStyle/>
        <a:p>
          <a:endParaRPr lang="en-US"/>
        </a:p>
      </dgm:t>
    </dgm:pt>
    <dgm:pt modelId="{DAF2AF27-EDCC-4D46-9F3B-D8D027B90114}" type="sibTrans" cxnId="{575C9E95-BFB4-4020-969E-110D9D310E7A}">
      <dgm:prSet/>
      <dgm:spPr/>
      <dgm:t>
        <a:bodyPr/>
        <a:lstStyle/>
        <a:p>
          <a:endParaRPr lang="en-US"/>
        </a:p>
      </dgm:t>
    </dgm:pt>
    <dgm:pt modelId="{35167F51-10A3-4C91-B8C3-59BEF62E2DEC}" type="pres">
      <dgm:prSet presAssocID="{1987B3E3-9790-4380-9899-72C14922E2E7}" presName="Name0" presStyleCnt="0">
        <dgm:presLayoutVars>
          <dgm:dir/>
          <dgm:resizeHandles val="exact"/>
        </dgm:presLayoutVars>
      </dgm:prSet>
      <dgm:spPr/>
    </dgm:pt>
    <dgm:pt modelId="{CF35DA9F-7FF7-4F85-BACC-F910CA2A4C23}" type="pres">
      <dgm:prSet presAssocID="{8F201129-24D7-41BB-9C11-1F00124266FB}" presName="compNode" presStyleCnt="0"/>
      <dgm:spPr/>
    </dgm:pt>
    <dgm:pt modelId="{DA836199-C824-42C4-AC73-3C4780B17222}" type="pres">
      <dgm:prSet presAssocID="{8F201129-24D7-41BB-9C11-1F00124266FB}" presName="pictRect" presStyleLbl="node1" presStyleIdx="0" presStyleCnt="1" custScaleX="118498" custScaleY="10629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3E47B5A-5210-429D-8F86-E2A286326205}" type="pres">
      <dgm:prSet presAssocID="{8F201129-24D7-41BB-9C11-1F00124266FB}" presName="textRect" presStyleLbl="revTx" presStyleIdx="0" presStyleCnt="1">
        <dgm:presLayoutVars>
          <dgm:bulletEnabled val="1"/>
        </dgm:presLayoutVars>
      </dgm:prSet>
      <dgm:spPr/>
      <dgm:t>
        <a:bodyPr/>
        <a:lstStyle/>
        <a:p>
          <a:endParaRPr lang="en-US"/>
        </a:p>
      </dgm:t>
    </dgm:pt>
  </dgm:ptLst>
  <dgm:cxnLst>
    <dgm:cxn modelId="{575C9E95-BFB4-4020-969E-110D9D310E7A}" srcId="{1987B3E3-9790-4380-9899-72C14922E2E7}" destId="{8F201129-24D7-41BB-9C11-1F00124266FB}" srcOrd="0" destOrd="0" parTransId="{7A825536-57FB-41CC-B34C-748B6480B58D}" sibTransId="{DAF2AF27-EDCC-4D46-9F3B-D8D027B90114}"/>
    <dgm:cxn modelId="{FEC232DC-3B56-41B4-8202-08A95A08BBFF}" type="presOf" srcId="{1987B3E3-9790-4380-9899-72C14922E2E7}" destId="{35167F51-10A3-4C91-B8C3-59BEF62E2DEC}" srcOrd="0" destOrd="0" presId="urn:microsoft.com/office/officeart/2005/8/layout/pList1"/>
    <dgm:cxn modelId="{836A8A77-A111-4117-9924-0CAC2B2643C4}" type="presOf" srcId="{8F201129-24D7-41BB-9C11-1F00124266FB}" destId="{43E47B5A-5210-429D-8F86-E2A286326205}" srcOrd="0" destOrd="0" presId="urn:microsoft.com/office/officeart/2005/8/layout/pList1"/>
    <dgm:cxn modelId="{D205BFFB-2921-4452-8F1E-4DE13EF700BB}" type="presParOf" srcId="{35167F51-10A3-4C91-B8C3-59BEF62E2DEC}" destId="{CF35DA9F-7FF7-4F85-BACC-F910CA2A4C23}" srcOrd="0" destOrd="0" presId="urn:microsoft.com/office/officeart/2005/8/layout/pList1"/>
    <dgm:cxn modelId="{D46513C5-CB1C-4520-9E69-5DF79071B354}" type="presParOf" srcId="{CF35DA9F-7FF7-4F85-BACC-F910CA2A4C23}" destId="{DA836199-C824-42C4-AC73-3C4780B17222}" srcOrd="0" destOrd="0" presId="urn:microsoft.com/office/officeart/2005/8/layout/pList1"/>
    <dgm:cxn modelId="{0774948B-DA81-4305-AD47-A7E136C394BF}" type="presParOf" srcId="{CF35DA9F-7FF7-4F85-BACC-F910CA2A4C23}" destId="{43E47B5A-5210-429D-8F86-E2A286326205}"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D07C2F-12A8-4098-A81E-1F1E14C07BAE}"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8AF2ED37-D583-4002-9978-D4CADF25BE57}">
      <dgm:prSet phldrT="[Text]"/>
      <dgm:spPr/>
      <dgm:t>
        <a:bodyPr/>
        <a:lstStyle/>
        <a:p>
          <a:r>
            <a:rPr lang="en-US" i="0" dirty="0" smtClean="0"/>
            <a:t>Development of a software defined radio-based radiometer</a:t>
          </a:r>
          <a:endParaRPr lang="en-US" dirty="0"/>
        </a:p>
      </dgm:t>
    </dgm:pt>
    <dgm:pt modelId="{39F1F3C4-63B4-4A98-9CFC-7D0CAE19E30C}" type="parTrans" cxnId="{B62CEA02-5867-41B8-98D5-60A415B37BE2}">
      <dgm:prSet/>
      <dgm:spPr/>
      <dgm:t>
        <a:bodyPr/>
        <a:lstStyle/>
        <a:p>
          <a:endParaRPr lang="en-US"/>
        </a:p>
      </dgm:t>
    </dgm:pt>
    <dgm:pt modelId="{94768E5C-D93C-4BF2-8FAF-EA345BF6684F}" type="sibTrans" cxnId="{B62CEA02-5867-41B8-98D5-60A415B37BE2}">
      <dgm:prSet/>
      <dgm:spPr/>
      <dgm:t>
        <a:bodyPr/>
        <a:lstStyle/>
        <a:p>
          <a:endParaRPr lang="en-US"/>
        </a:p>
      </dgm:t>
    </dgm:pt>
    <dgm:pt modelId="{5854DE06-8DBB-4077-913E-BB4B1D7E1596}">
      <dgm:prSet phldrT="[Text]"/>
      <dgm:spPr/>
      <dgm:t>
        <a:bodyPr/>
        <a:lstStyle/>
        <a:p>
          <a:r>
            <a:rPr lang="en-US" i="0" dirty="0" smtClean="0"/>
            <a:t>Python based scripts for analyzing data generated by the radiometer</a:t>
          </a:r>
          <a:endParaRPr lang="en-US" dirty="0"/>
        </a:p>
      </dgm:t>
    </dgm:pt>
    <dgm:pt modelId="{A89B9E95-2B6A-464B-B003-B1A939CF338B}" type="parTrans" cxnId="{B29BBEE1-79DE-48FF-9747-E5A8E9FAA793}">
      <dgm:prSet/>
      <dgm:spPr/>
      <dgm:t>
        <a:bodyPr/>
        <a:lstStyle/>
        <a:p>
          <a:endParaRPr lang="en-US"/>
        </a:p>
      </dgm:t>
    </dgm:pt>
    <dgm:pt modelId="{F4219508-0D26-40DA-9172-F61CA49F70A4}" type="sibTrans" cxnId="{B29BBEE1-79DE-48FF-9747-E5A8E9FAA793}">
      <dgm:prSet/>
      <dgm:spPr/>
      <dgm:t>
        <a:bodyPr/>
        <a:lstStyle/>
        <a:p>
          <a:endParaRPr lang="en-US"/>
        </a:p>
      </dgm:t>
    </dgm:pt>
    <dgm:pt modelId="{FEF89BF7-9A8B-4AEC-9573-C88E588DD544}">
      <dgm:prSet phldrT="[Text]"/>
      <dgm:spPr/>
      <dgm:t>
        <a:bodyPr/>
        <a:lstStyle/>
        <a:p>
          <a:r>
            <a:rPr lang="en-US" i="0" smtClean="0"/>
            <a:t>A </a:t>
          </a:r>
          <a:r>
            <a:rPr lang="en-US" i="0" dirty="0" smtClean="0"/>
            <a:t>Radio Frequency Interference (RFI) mitigation technique implemented using software</a:t>
          </a:r>
          <a:br>
            <a:rPr lang="en-US" i="0" dirty="0" smtClean="0"/>
          </a:br>
          <a:r>
            <a:rPr lang="en-US" i="0" dirty="0" smtClean="0"/>
            <a:t>defined radio technology</a:t>
          </a:r>
          <a:br>
            <a:rPr lang="en-US" i="0" dirty="0" smtClean="0"/>
          </a:br>
          <a:endParaRPr lang="en-US" dirty="0"/>
        </a:p>
      </dgm:t>
    </dgm:pt>
    <dgm:pt modelId="{A5EA6B01-CDE3-4C0C-9BEA-3193608B8614}" type="parTrans" cxnId="{600A1B80-23F4-40C2-B181-78763B0C1F08}">
      <dgm:prSet/>
      <dgm:spPr/>
      <dgm:t>
        <a:bodyPr/>
        <a:lstStyle/>
        <a:p>
          <a:endParaRPr lang="en-US"/>
        </a:p>
      </dgm:t>
    </dgm:pt>
    <dgm:pt modelId="{D5730DEA-7F50-4656-B060-52EBC70F5BD4}" type="sibTrans" cxnId="{600A1B80-23F4-40C2-B181-78763B0C1F08}">
      <dgm:prSet/>
      <dgm:spPr/>
      <dgm:t>
        <a:bodyPr/>
        <a:lstStyle/>
        <a:p>
          <a:endParaRPr lang="en-US"/>
        </a:p>
      </dgm:t>
    </dgm:pt>
    <dgm:pt modelId="{7985C5E1-31A3-4DE5-B5C4-569EAE3B9501}" type="pres">
      <dgm:prSet presAssocID="{5ED07C2F-12A8-4098-A81E-1F1E14C07BAE}" presName="Name0" presStyleCnt="0">
        <dgm:presLayoutVars>
          <dgm:dir/>
          <dgm:resizeHandles val="exact"/>
        </dgm:presLayoutVars>
      </dgm:prSet>
      <dgm:spPr/>
      <dgm:t>
        <a:bodyPr/>
        <a:lstStyle/>
        <a:p>
          <a:endParaRPr lang="en-US"/>
        </a:p>
      </dgm:t>
    </dgm:pt>
    <dgm:pt modelId="{5CF61399-0EB5-4A70-BA83-42CD17873AB3}" type="pres">
      <dgm:prSet presAssocID="{5ED07C2F-12A8-4098-A81E-1F1E14C07BAE}" presName="bkgdShp" presStyleLbl="alignAccFollowNode1" presStyleIdx="0" presStyleCnt="1"/>
      <dgm:spPr/>
    </dgm:pt>
    <dgm:pt modelId="{9C4B0E50-F1C4-4681-BF28-A948EDF8FB99}" type="pres">
      <dgm:prSet presAssocID="{5ED07C2F-12A8-4098-A81E-1F1E14C07BAE}" presName="linComp" presStyleCnt="0"/>
      <dgm:spPr/>
    </dgm:pt>
    <dgm:pt modelId="{CE524FF6-CD8A-4E7D-930D-69B16BD77BD1}" type="pres">
      <dgm:prSet presAssocID="{8AF2ED37-D583-4002-9978-D4CADF25BE57}" presName="compNode" presStyleCnt="0"/>
      <dgm:spPr/>
    </dgm:pt>
    <dgm:pt modelId="{4DE9484B-09FD-451B-8B4E-6F8F5FE99AF7}" type="pres">
      <dgm:prSet presAssocID="{8AF2ED37-D583-4002-9978-D4CADF25BE57}" presName="node" presStyleLbl="node1" presStyleIdx="0" presStyleCnt="3">
        <dgm:presLayoutVars>
          <dgm:bulletEnabled val="1"/>
        </dgm:presLayoutVars>
      </dgm:prSet>
      <dgm:spPr/>
      <dgm:t>
        <a:bodyPr/>
        <a:lstStyle/>
        <a:p>
          <a:endParaRPr lang="en-US"/>
        </a:p>
      </dgm:t>
    </dgm:pt>
    <dgm:pt modelId="{B3BBD9D4-D09F-4B8A-8F81-360202E34A8F}" type="pres">
      <dgm:prSet presAssocID="{8AF2ED37-D583-4002-9978-D4CADF25BE57}" presName="invisiNode" presStyleLbl="node1" presStyleIdx="0" presStyleCnt="3"/>
      <dgm:spPr/>
    </dgm:pt>
    <dgm:pt modelId="{D9FF1459-BF72-4364-9517-2FD47CFDD8FC}" type="pres">
      <dgm:prSet presAssocID="{8AF2ED37-D583-4002-9978-D4CADF25BE57}"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t>
        <a:bodyPr/>
        <a:lstStyle/>
        <a:p>
          <a:endParaRPr lang="en-US"/>
        </a:p>
      </dgm:t>
    </dgm:pt>
    <dgm:pt modelId="{8D9835E3-9320-46E0-8B13-351DCB15B0C6}" type="pres">
      <dgm:prSet presAssocID="{94768E5C-D93C-4BF2-8FAF-EA345BF6684F}" presName="sibTrans" presStyleLbl="sibTrans2D1" presStyleIdx="0" presStyleCnt="0"/>
      <dgm:spPr/>
      <dgm:t>
        <a:bodyPr/>
        <a:lstStyle/>
        <a:p>
          <a:endParaRPr lang="en-US"/>
        </a:p>
      </dgm:t>
    </dgm:pt>
    <dgm:pt modelId="{57A4C479-BDE6-4911-B60E-B47152005051}" type="pres">
      <dgm:prSet presAssocID="{5854DE06-8DBB-4077-913E-BB4B1D7E1596}" presName="compNode" presStyleCnt="0"/>
      <dgm:spPr/>
    </dgm:pt>
    <dgm:pt modelId="{0A4FF0D7-0FE6-4D18-96B7-C240BA97A265}" type="pres">
      <dgm:prSet presAssocID="{5854DE06-8DBB-4077-913E-BB4B1D7E1596}" presName="node" presStyleLbl="node1" presStyleIdx="1" presStyleCnt="3">
        <dgm:presLayoutVars>
          <dgm:bulletEnabled val="1"/>
        </dgm:presLayoutVars>
      </dgm:prSet>
      <dgm:spPr/>
      <dgm:t>
        <a:bodyPr/>
        <a:lstStyle/>
        <a:p>
          <a:endParaRPr lang="en-US"/>
        </a:p>
      </dgm:t>
    </dgm:pt>
    <dgm:pt modelId="{1148B4DB-3C97-4735-8639-1CD503664057}" type="pres">
      <dgm:prSet presAssocID="{5854DE06-8DBB-4077-913E-BB4B1D7E1596}" presName="invisiNode" presStyleLbl="node1" presStyleIdx="1" presStyleCnt="3"/>
      <dgm:spPr/>
    </dgm:pt>
    <dgm:pt modelId="{5DCA36AA-1908-49EE-A0C5-67A41298F73F}" type="pres">
      <dgm:prSet presAssocID="{5854DE06-8DBB-4077-913E-BB4B1D7E1596}"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A584E924-578A-4C3E-A2EC-A1FF278F08A6}" type="pres">
      <dgm:prSet presAssocID="{F4219508-0D26-40DA-9172-F61CA49F70A4}" presName="sibTrans" presStyleLbl="sibTrans2D1" presStyleIdx="0" presStyleCnt="0"/>
      <dgm:spPr/>
      <dgm:t>
        <a:bodyPr/>
        <a:lstStyle/>
        <a:p>
          <a:endParaRPr lang="en-US"/>
        </a:p>
      </dgm:t>
    </dgm:pt>
    <dgm:pt modelId="{5B09BF46-8F26-4DEF-942A-5CB60DE4869A}" type="pres">
      <dgm:prSet presAssocID="{FEF89BF7-9A8B-4AEC-9573-C88E588DD544}" presName="compNode" presStyleCnt="0"/>
      <dgm:spPr/>
    </dgm:pt>
    <dgm:pt modelId="{055F9123-F204-48B6-9D41-BF3101CB340A}" type="pres">
      <dgm:prSet presAssocID="{FEF89BF7-9A8B-4AEC-9573-C88E588DD544}" presName="node" presStyleLbl="node1" presStyleIdx="2" presStyleCnt="3">
        <dgm:presLayoutVars>
          <dgm:bulletEnabled val="1"/>
        </dgm:presLayoutVars>
      </dgm:prSet>
      <dgm:spPr/>
      <dgm:t>
        <a:bodyPr/>
        <a:lstStyle/>
        <a:p>
          <a:endParaRPr lang="en-US"/>
        </a:p>
      </dgm:t>
    </dgm:pt>
    <dgm:pt modelId="{0B25A4F2-9A94-4568-812F-28DCA228E6A3}" type="pres">
      <dgm:prSet presAssocID="{FEF89BF7-9A8B-4AEC-9573-C88E588DD544}" presName="invisiNode" presStyleLbl="node1" presStyleIdx="2" presStyleCnt="3"/>
      <dgm:spPr/>
    </dgm:pt>
    <dgm:pt modelId="{97847FD8-91CC-4C4F-AEA7-C9B4FE823197}" type="pres">
      <dgm:prSet presAssocID="{FEF89BF7-9A8B-4AEC-9573-C88E588DD54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t>
        <a:bodyPr/>
        <a:lstStyle/>
        <a:p>
          <a:endParaRPr lang="en-US"/>
        </a:p>
      </dgm:t>
    </dgm:pt>
  </dgm:ptLst>
  <dgm:cxnLst>
    <dgm:cxn modelId="{B1617364-D0D1-4AB6-8195-B49A18CA5745}" type="presOf" srcId="{5854DE06-8DBB-4077-913E-BB4B1D7E1596}" destId="{0A4FF0D7-0FE6-4D18-96B7-C240BA97A265}" srcOrd="0" destOrd="0" presId="urn:microsoft.com/office/officeart/2005/8/layout/pList2"/>
    <dgm:cxn modelId="{97A1F499-6256-47E5-B8FF-BD1FA93AFDA2}" type="presOf" srcId="{5ED07C2F-12A8-4098-A81E-1F1E14C07BAE}" destId="{7985C5E1-31A3-4DE5-B5C4-569EAE3B9501}" srcOrd="0" destOrd="0" presId="urn:microsoft.com/office/officeart/2005/8/layout/pList2"/>
    <dgm:cxn modelId="{B034F99A-A6DB-4FF7-87A7-D8830794C641}" type="presOf" srcId="{FEF89BF7-9A8B-4AEC-9573-C88E588DD544}" destId="{055F9123-F204-48B6-9D41-BF3101CB340A}" srcOrd="0" destOrd="0" presId="urn:microsoft.com/office/officeart/2005/8/layout/pList2"/>
    <dgm:cxn modelId="{B62CEA02-5867-41B8-98D5-60A415B37BE2}" srcId="{5ED07C2F-12A8-4098-A81E-1F1E14C07BAE}" destId="{8AF2ED37-D583-4002-9978-D4CADF25BE57}" srcOrd="0" destOrd="0" parTransId="{39F1F3C4-63B4-4A98-9CFC-7D0CAE19E30C}" sibTransId="{94768E5C-D93C-4BF2-8FAF-EA345BF6684F}"/>
    <dgm:cxn modelId="{D4C57932-6B6F-4FFA-BBEA-07A3257A335A}" type="presOf" srcId="{F4219508-0D26-40DA-9172-F61CA49F70A4}" destId="{A584E924-578A-4C3E-A2EC-A1FF278F08A6}" srcOrd="0" destOrd="0" presId="urn:microsoft.com/office/officeart/2005/8/layout/pList2"/>
    <dgm:cxn modelId="{4F25CB37-B052-49DE-A81A-C8E8EB77DA46}" type="presOf" srcId="{94768E5C-D93C-4BF2-8FAF-EA345BF6684F}" destId="{8D9835E3-9320-46E0-8B13-351DCB15B0C6}" srcOrd="0" destOrd="0" presId="urn:microsoft.com/office/officeart/2005/8/layout/pList2"/>
    <dgm:cxn modelId="{B80521D5-4236-4441-BF77-674F8B915373}" type="presOf" srcId="{8AF2ED37-D583-4002-9978-D4CADF25BE57}" destId="{4DE9484B-09FD-451B-8B4E-6F8F5FE99AF7}" srcOrd="0" destOrd="0" presId="urn:microsoft.com/office/officeart/2005/8/layout/pList2"/>
    <dgm:cxn modelId="{B29BBEE1-79DE-48FF-9747-E5A8E9FAA793}" srcId="{5ED07C2F-12A8-4098-A81E-1F1E14C07BAE}" destId="{5854DE06-8DBB-4077-913E-BB4B1D7E1596}" srcOrd="1" destOrd="0" parTransId="{A89B9E95-2B6A-464B-B003-B1A939CF338B}" sibTransId="{F4219508-0D26-40DA-9172-F61CA49F70A4}"/>
    <dgm:cxn modelId="{600A1B80-23F4-40C2-B181-78763B0C1F08}" srcId="{5ED07C2F-12A8-4098-A81E-1F1E14C07BAE}" destId="{FEF89BF7-9A8B-4AEC-9573-C88E588DD544}" srcOrd="2" destOrd="0" parTransId="{A5EA6B01-CDE3-4C0C-9BEA-3193608B8614}" sibTransId="{D5730DEA-7F50-4656-B060-52EBC70F5BD4}"/>
    <dgm:cxn modelId="{8D94D363-D655-4961-A47D-B45EDAC92A34}" type="presParOf" srcId="{7985C5E1-31A3-4DE5-B5C4-569EAE3B9501}" destId="{5CF61399-0EB5-4A70-BA83-42CD17873AB3}" srcOrd="0" destOrd="0" presId="urn:microsoft.com/office/officeart/2005/8/layout/pList2"/>
    <dgm:cxn modelId="{8D8016C8-0EB9-499F-82F2-CA1AF29C3B87}" type="presParOf" srcId="{7985C5E1-31A3-4DE5-B5C4-569EAE3B9501}" destId="{9C4B0E50-F1C4-4681-BF28-A948EDF8FB99}" srcOrd="1" destOrd="0" presId="urn:microsoft.com/office/officeart/2005/8/layout/pList2"/>
    <dgm:cxn modelId="{425CA38B-A187-412D-BB1D-F54544111019}" type="presParOf" srcId="{9C4B0E50-F1C4-4681-BF28-A948EDF8FB99}" destId="{CE524FF6-CD8A-4E7D-930D-69B16BD77BD1}" srcOrd="0" destOrd="0" presId="urn:microsoft.com/office/officeart/2005/8/layout/pList2"/>
    <dgm:cxn modelId="{A3806B49-5A8F-4CA2-9F10-1FC17FED3F7C}" type="presParOf" srcId="{CE524FF6-CD8A-4E7D-930D-69B16BD77BD1}" destId="{4DE9484B-09FD-451B-8B4E-6F8F5FE99AF7}" srcOrd="0" destOrd="0" presId="urn:microsoft.com/office/officeart/2005/8/layout/pList2"/>
    <dgm:cxn modelId="{BBBE613B-A25D-42C0-A67B-D4D8B8DEFF8A}" type="presParOf" srcId="{CE524FF6-CD8A-4E7D-930D-69B16BD77BD1}" destId="{B3BBD9D4-D09F-4B8A-8F81-360202E34A8F}" srcOrd="1" destOrd="0" presId="urn:microsoft.com/office/officeart/2005/8/layout/pList2"/>
    <dgm:cxn modelId="{ED914A67-4C60-4134-9C18-436CAF208570}" type="presParOf" srcId="{CE524FF6-CD8A-4E7D-930D-69B16BD77BD1}" destId="{D9FF1459-BF72-4364-9517-2FD47CFDD8FC}" srcOrd="2" destOrd="0" presId="urn:microsoft.com/office/officeart/2005/8/layout/pList2"/>
    <dgm:cxn modelId="{8A7D5358-43A5-40E1-B3C5-77D2A1B2296E}" type="presParOf" srcId="{9C4B0E50-F1C4-4681-BF28-A948EDF8FB99}" destId="{8D9835E3-9320-46E0-8B13-351DCB15B0C6}" srcOrd="1" destOrd="0" presId="urn:microsoft.com/office/officeart/2005/8/layout/pList2"/>
    <dgm:cxn modelId="{7BEC88C5-CF36-4706-ADF5-77D99811D76A}" type="presParOf" srcId="{9C4B0E50-F1C4-4681-BF28-A948EDF8FB99}" destId="{57A4C479-BDE6-4911-B60E-B47152005051}" srcOrd="2" destOrd="0" presId="urn:microsoft.com/office/officeart/2005/8/layout/pList2"/>
    <dgm:cxn modelId="{5E17DDA5-E99F-4377-A7EB-13E74111FCCC}" type="presParOf" srcId="{57A4C479-BDE6-4911-B60E-B47152005051}" destId="{0A4FF0D7-0FE6-4D18-96B7-C240BA97A265}" srcOrd="0" destOrd="0" presId="urn:microsoft.com/office/officeart/2005/8/layout/pList2"/>
    <dgm:cxn modelId="{239EFA13-685B-40F2-A139-DFA9D93B0BC1}" type="presParOf" srcId="{57A4C479-BDE6-4911-B60E-B47152005051}" destId="{1148B4DB-3C97-4735-8639-1CD503664057}" srcOrd="1" destOrd="0" presId="urn:microsoft.com/office/officeart/2005/8/layout/pList2"/>
    <dgm:cxn modelId="{2C6EB5D1-E8F6-419E-A328-0C0A287AC5D1}" type="presParOf" srcId="{57A4C479-BDE6-4911-B60E-B47152005051}" destId="{5DCA36AA-1908-49EE-A0C5-67A41298F73F}" srcOrd="2" destOrd="0" presId="urn:microsoft.com/office/officeart/2005/8/layout/pList2"/>
    <dgm:cxn modelId="{3F905866-2D49-4775-9DC2-5613FDB3A48B}" type="presParOf" srcId="{9C4B0E50-F1C4-4681-BF28-A948EDF8FB99}" destId="{A584E924-578A-4C3E-A2EC-A1FF278F08A6}" srcOrd="3" destOrd="0" presId="urn:microsoft.com/office/officeart/2005/8/layout/pList2"/>
    <dgm:cxn modelId="{CE28A238-1CE3-4F73-9663-30FE4DE4D230}" type="presParOf" srcId="{9C4B0E50-F1C4-4681-BF28-A948EDF8FB99}" destId="{5B09BF46-8F26-4DEF-942A-5CB60DE4869A}" srcOrd="4" destOrd="0" presId="urn:microsoft.com/office/officeart/2005/8/layout/pList2"/>
    <dgm:cxn modelId="{7BB37766-1DCA-41F3-9539-7B6943E3C225}" type="presParOf" srcId="{5B09BF46-8F26-4DEF-942A-5CB60DE4869A}" destId="{055F9123-F204-48B6-9D41-BF3101CB340A}" srcOrd="0" destOrd="0" presId="urn:microsoft.com/office/officeart/2005/8/layout/pList2"/>
    <dgm:cxn modelId="{BE2A8E6D-5261-4C19-8090-290E964BBC96}" type="presParOf" srcId="{5B09BF46-8F26-4DEF-942A-5CB60DE4869A}" destId="{0B25A4F2-9A94-4568-812F-28DCA228E6A3}" srcOrd="1" destOrd="0" presId="urn:microsoft.com/office/officeart/2005/8/layout/pList2"/>
    <dgm:cxn modelId="{0A99FA75-A217-4CE7-B897-AD0738466AE6}" type="presParOf" srcId="{5B09BF46-8F26-4DEF-942A-5CB60DE4869A}" destId="{97847FD8-91CC-4C4F-AEA7-C9B4FE82319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764037-0935-BE48-99F0-B637FB790414}"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683D569D-0ADD-FE43-9E9A-BDA272198C38}">
      <dgm:prSet phldrT="[Text]"/>
      <dgm:spPr/>
      <dgm:t>
        <a:bodyPr/>
        <a:lstStyle/>
        <a:p>
          <a:r>
            <a:rPr lang="en-US" dirty="0" smtClean="0"/>
            <a:t>Dual 14-bit ADC</a:t>
          </a:r>
          <a:endParaRPr lang="en-US" dirty="0"/>
        </a:p>
      </dgm:t>
    </dgm:pt>
    <dgm:pt modelId="{87908338-4446-2444-8485-A74FC8730D52}" type="parTrans" cxnId="{A9F88DFE-D72E-CD47-B46C-5A5D67F6D6F4}">
      <dgm:prSet/>
      <dgm:spPr/>
      <dgm:t>
        <a:bodyPr/>
        <a:lstStyle/>
        <a:p>
          <a:endParaRPr lang="en-US"/>
        </a:p>
      </dgm:t>
    </dgm:pt>
    <dgm:pt modelId="{3F679B39-2E6C-E34A-BDC2-D6095EE7BB22}" type="sibTrans" cxnId="{A9F88DFE-D72E-CD47-B46C-5A5D67F6D6F4}">
      <dgm:prSet/>
      <dgm:spPr/>
      <dgm:t>
        <a:bodyPr/>
        <a:lstStyle/>
        <a:p>
          <a:endParaRPr lang="en-US"/>
        </a:p>
      </dgm:t>
    </dgm:pt>
    <dgm:pt modelId="{7F86702C-9B96-194B-B763-3EF5ADDD9158}">
      <dgm:prSet phldrT="[Text]"/>
      <dgm:spPr/>
      <dgm:t>
        <a:bodyPr/>
        <a:lstStyle/>
        <a:p>
          <a:r>
            <a:rPr lang="en-US" dirty="0" smtClean="0"/>
            <a:t>25 MHz bandwidth per channel</a:t>
          </a:r>
          <a:endParaRPr lang="en-US" dirty="0"/>
        </a:p>
      </dgm:t>
    </dgm:pt>
    <dgm:pt modelId="{9E900FCA-1612-E140-A1E0-876677BC4415}" type="parTrans" cxnId="{DF09063B-97C7-1947-AA7E-36030B8DD243}">
      <dgm:prSet/>
      <dgm:spPr/>
      <dgm:t>
        <a:bodyPr/>
        <a:lstStyle/>
        <a:p>
          <a:endParaRPr lang="en-US"/>
        </a:p>
      </dgm:t>
    </dgm:pt>
    <dgm:pt modelId="{CC31BBBE-119D-D44A-8378-5EE027B5CDC7}" type="sibTrans" cxnId="{DF09063B-97C7-1947-AA7E-36030B8DD243}">
      <dgm:prSet/>
      <dgm:spPr/>
      <dgm:t>
        <a:bodyPr/>
        <a:lstStyle/>
        <a:p>
          <a:endParaRPr lang="en-US"/>
        </a:p>
      </dgm:t>
    </dgm:pt>
    <dgm:pt modelId="{FC02A4B3-278E-374B-8D17-7666E74C377A}">
      <dgm:prSet phldrT="[Text]"/>
      <dgm:spPr/>
      <dgm:t>
        <a:bodyPr/>
        <a:lstStyle/>
        <a:p>
          <a:r>
            <a:rPr lang="en-US" dirty="0" smtClean="0"/>
            <a:t>Modular daughter-board system</a:t>
          </a:r>
          <a:endParaRPr lang="en-US" dirty="0"/>
        </a:p>
      </dgm:t>
    </dgm:pt>
    <dgm:pt modelId="{1204DEBB-6B82-C54F-BD21-ABC1FBBE786A}" type="parTrans" cxnId="{D1101CFE-DBE2-FE40-8B7F-332F1DA92D12}">
      <dgm:prSet/>
      <dgm:spPr/>
      <dgm:t>
        <a:bodyPr/>
        <a:lstStyle/>
        <a:p>
          <a:endParaRPr lang="en-US"/>
        </a:p>
      </dgm:t>
    </dgm:pt>
    <dgm:pt modelId="{10B12F48-FE6D-794D-940D-3D3DFE98EA75}" type="sibTrans" cxnId="{D1101CFE-DBE2-FE40-8B7F-332F1DA92D12}">
      <dgm:prSet/>
      <dgm:spPr/>
      <dgm:t>
        <a:bodyPr/>
        <a:lstStyle/>
        <a:p>
          <a:endParaRPr lang="en-US"/>
        </a:p>
      </dgm:t>
    </dgm:pt>
    <dgm:pt modelId="{A9535922-BE52-C84E-A461-2AE881B22823}" type="pres">
      <dgm:prSet presAssocID="{8D764037-0935-BE48-99F0-B637FB790414}" presName="Name0" presStyleCnt="0">
        <dgm:presLayoutVars>
          <dgm:dir/>
          <dgm:animLvl val="lvl"/>
          <dgm:resizeHandles/>
        </dgm:presLayoutVars>
      </dgm:prSet>
      <dgm:spPr/>
      <dgm:t>
        <a:bodyPr/>
        <a:lstStyle/>
        <a:p>
          <a:endParaRPr lang="en-US"/>
        </a:p>
      </dgm:t>
    </dgm:pt>
    <dgm:pt modelId="{0A07F8BE-DE77-D749-BA27-DB30B920E100}" type="pres">
      <dgm:prSet presAssocID="{683D569D-0ADD-FE43-9E9A-BDA272198C38}" presName="linNode" presStyleCnt="0"/>
      <dgm:spPr/>
    </dgm:pt>
    <dgm:pt modelId="{1B4A7AC0-9AFE-DC4E-AAA2-B025DDC78A34}" type="pres">
      <dgm:prSet presAssocID="{683D569D-0ADD-FE43-9E9A-BDA272198C38}" presName="parentShp" presStyleLbl="node1" presStyleIdx="0" presStyleCnt="3">
        <dgm:presLayoutVars>
          <dgm:bulletEnabled val="1"/>
        </dgm:presLayoutVars>
      </dgm:prSet>
      <dgm:spPr/>
      <dgm:t>
        <a:bodyPr/>
        <a:lstStyle/>
        <a:p>
          <a:endParaRPr lang="en-US"/>
        </a:p>
      </dgm:t>
    </dgm:pt>
    <dgm:pt modelId="{FF0A29BA-C2E7-AA4A-8B0C-6571E31E24C1}" type="pres">
      <dgm:prSet presAssocID="{683D569D-0ADD-FE43-9E9A-BDA272198C38}" presName="childShp" presStyleLbl="bgAccFollowNode1" presStyleIdx="0" presStyleCnt="3">
        <dgm:presLayoutVars>
          <dgm:bulletEnabled val="1"/>
        </dgm:presLayoutVars>
      </dgm:prSet>
      <dgm:spPr/>
      <dgm:t>
        <a:bodyPr/>
        <a:lstStyle/>
        <a:p>
          <a:endParaRPr lang="en-US"/>
        </a:p>
      </dgm:t>
    </dgm:pt>
    <dgm:pt modelId="{3C3A1CAE-066F-FE49-B9CC-3C8F787485E4}" type="pres">
      <dgm:prSet presAssocID="{3F679B39-2E6C-E34A-BDC2-D6095EE7BB22}" presName="spacing" presStyleCnt="0"/>
      <dgm:spPr/>
    </dgm:pt>
    <dgm:pt modelId="{2B8992B5-2F1D-8D47-B8D4-6CEF1D53D2F6}" type="pres">
      <dgm:prSet presAssocID="{7F86702C-9B96-194B-B763-3EF5ADDD9158}" presName="linNode" presStyleCnt="0"/>
      <dgm:spPr/>
    </dgm:pt>
    <dgm:pt modelId="{62287B1A-288E-F548-B660-6F0DEAF9F1D5}" type="pres">
      <dgm:prSet presAssocID="{7F86702C-9B96-194B-B763-3EF5ADDD9158}" presName="parentShp" presStyleLbl="node1" presStyleIdx="1" presStyleCnt="3">
        <dgm:presLayoutVars>
          <dgm:bulletEnabled val="1"/>
        </dgm:presLayoutVars>
      </dgm:prSet>
      <dgm:spPr/>
      <dgm:t>
        <a:bodyPr/>
        <a:lstStyle/>
        <a:p>
          <a:endParaRPr lang="en-US"/>
        </a:p>
      </dgm:t>
    </dgm:pt>
    <dgm:pt modelId="{0A913507-754C-F748-901F-7158062E8ACA}" type="pres">
      <dgm:prSet presAssocID="{7F86702C-9B96-194B-B763-3EF5ADDD9158}" presName="childShp" presStyleLbl="bgAccFollowNode1" presStyleIdx="1" presStyleCnt="3">
        <dgm:presLayoutVars>
          <dgm:bulletEnabled val="1"/>
        </dgm:presLayoutVars>
      </dgm:prSet>
      <dgm:spPr/>
    </dgm:pt>
    <dgm:pt modelId="{BE7D6479-760D-004C-94E1-4B98597541C2}" type="pres">
      <dgm:prSet presAssocID="{CC31BBBE-119D-D44A-8378-5EE027B5CDC7}" presName="spacing" presStyleCnt="0"/>
      <dgm:spPr/>
    </dgm:pt>
    <dgm:pt modelId="{372C2090-7F39-9241-8B66-269E4C1AF0B3}" type="pres">
      <dgm:prSet presAssocID="{FC02A4B3-278E-374B-8D17-7666E74C377A}" presName="linNode" presStyleCnt="0"/>
      <dgm:spPr/>
    </dgm:pt>
    <dgm:pt modelId="{DEF2FDB4-A9A4-414A-85CD-2AEBEAF4B3CF}" type="pres">
      <dgm:prSet presAssocID="{FC02A4B3-278E-374B-8D17-7666E74C377A}" presName="parentShp" presStyleLbl="node1" presStyleIdx="2" presStyleCnt="3">
        <dgm:presLayoutVars>
          <dgm:bulletEnabled val="1"/>
        </dgm:presLayoutVars>
      </dgm:prSet>
      <dgm:spPr/>
      <dgm:t>
        <a:bodyPr/>
        <a:lstStyle/>
        <a:p>
          <a:endParaRPr lang="en-US"/>
        </a:p>
      </dgm:t>
    </dgm:pt>
    <dgm:pt modelId="{E59227CE-0E11-834D-B6A1-2B1B8D649595}" type="pres">
      <dgm:prSet presAssocID="{FC02A4B3-278E-374B-8D17-7666E74C377A}" presName="childShp" presStyleLbl="bgAccFollowNode1" presStyleIdx="2" presStyleCnt="3">
        <dgm:presLayoutVars>
          <dgm:bulletEnabled val="1"/>
        </dgm:presLayoutVars>
      </dgm:prSet>
      <dgm:spPr/>
      <dgm:t>
        <a:bodyPr/>
        <a:lstStyle/>
        <a:p>
          <a:endParaRPr lang="en-US"/>
        </a:p>
      </dgm:t>
    </dgm:pt>
  </dgm:ptLst>
  <dgm:cxnLst>
    <dgm:cxn modelId="{BCF3B48E-7BD7-EC44-AEB2-9A018A9FE8F0}" type="presOf" srcId="{683D569D-0ADD-FE43-9E9A-BDA272198C38}" destId="{1B4A7AC0-9AFE-DC4E-AAA2-B025DDC78A34}" srcOrd="0" destOrd="0" presId="urn:microsoft.com/office/officeart/2005/8/layout/vList6"/>
    <dgm:cxn modelId="{20F959C3-1FDB-374C-BB24-745B3265DCB9}" type="presOf" srcId="{7F86702C-9B96-194B-B763-3EF5ADDD9158}" destId="{62287B1A-288E-F548-B660-6F0DEAF9F1D5}" srcOrd="0" destOrd="0" presId="urn:microsoft.com/office/officeart/2005/8/layout/vList6"/>
    <dgm:cxn modelId="{D9FDC4B9-A0CB-544C-8DE4-3082FCBEA4E2}" type="presOf" srcId="{8D764037-0935-BE48-99F0-B637FB790414}" destId="{A9535922-BE52-C84E-A461-2AE881B22823}" srcOrd="0" destOrd="0" presId="urn:microsoft.com/office/officeart/2005/8/layout/vList6"/>
    <dgm:cxn modelId="{DF09063B-97C7-1947-AA7E-36030B8DD243}" srcId="{8D764037-0935-BE48-99F0-B637FB790414}" destId="{7F86702C-9B96-194B-B763-3EF5ADDD9158}" srcOrd="1" destOrd="0" parTransId="{9E900FCA-1612-E140-A1E0-876677BC4415}" sibTransId="{CC31BBBE-119D-D44A-8378-5EE027B5CDC7}"/>
    <dgm:cxn modelId="{BF0B3E94-434C-BA4E-A455-C48ED841B940}" type="presOf" srcId="{FC02A4B3-278E-374B-8D17-7666E74C377A}" destId="{DEF2FDB4-A9A4-414A-85CD-2AEBEAF4B3CF}" srcOrd="0" destOrd="0" presId="urn:microsoft.com/office/officeart/2005/8/layout/vList6"/>
    <dgm:cxn modelId="{A9F88DFE-D72E-CD47-B46C-5A5D67F6D6F4}" srcId="{8D764037-0935-BE48-99F0-B637FB790414}" destId="{683D569D-0ADD-FE43-9E9A-BDA272198C38}" srcOrd="0" destOrd="0" parTransId="{87908338-4446-2444-8485-A74FC8730D52}" sibTransId="{3F679B39-2E6C-E34A-BDC2-D6095EE7BB22}"/>
    <dgm:cxn modelId="{D1101CFE-DBE2-FE40-8B7F-332F1DA92D12}" srcId="{8D764037-0935-BE48-99F0-B637FB790414}" destId="{FC02A4B3-278E-374B-8D17-7666E74C377A}" srcOrd="2" destOrd="0" parTransId="{1204DEBB-6B82-C54F-BD21-ABC1FBBE786A}" sibTransId="{10B12F48-FE6D-794D-940D-3D3DFE98EA75}"/>
    <dgm:cxn modelId="{C328F24F-E325-E246-9F0E-BAE599F6F8F7}" type="presParOf" srcId="{A9535922-BE52-C84E-A461-2AE881B22823}" destId="{0A07F8BE-DE77-D749-BA27-DB30B920E100}" srcOrd="0" destOrd="0" presId="urn:microsoft.com/office/officeart/2005/8/layout/vList6"/>
    <dgm:cxn modelId="{18EFF277-682F-A044-842F-439ADFEBB250}" type="presParOf" srcId="{0A07F8BE-DE77-D749-BA27-DB30B920E100}" destId="{1B4A7AC0-9AFE-DC4E-AAA2-B025DDC78A34}" srcOrd="0" destOrd="0" presId="urn:microsoft.com/office/officeart/2005/8/layout/vList6"/>
    <dgm:cxn modelId="{ABAC315B-9A71-9741-9F3C-951B91497499}" type="presParOf" srcId="{0A07F8BE-DE77-D749-BA27-DB30B920E100}" destId="{FF0A29BA-C2E7-AA4A-8B0C-6571E31E24C1}" srcOrd="1" destOrd="0" presId="urn:microsoft.com/office/officeart/2005/8/layout/vList6"/>
    <dgm:cxn modelId="{F5CE56F7-9423-0F43-ACA3-5EF1EF00E305}" type="presParOf" srcId="{A9535922-BE52-C84E-A461-2AE881B22823}" destId="{3C3A1CAE-066F-FE49-B9CC-3C8F787485E4}" srcOrd="1" destOrd="0" presId="urn:microsoft.com/office/officeart/2005/8/layout/vList6"/>
    <dgm:cxn modelId="{FD06BB79-E9BE-8C42-A5B4-89467E63B780}" type="presParOf" srcId="{A9535922-BE52-C84E-A461-2AE881B22823}" destId="{2B8992B5-2F1D-8D47-B8D4-6CEF1D53D2F6}" srcOrd="2" destOrd="0" presId="urn:microsoft.com/office/officeart/2005/8/layout/vList6"/>
    <dgm:cxn modelId="{27159090-5881-404F-91FE-C00E874CB10D}" type="presParOf" srcId="{2B8992B5-2F1D-8D47-B8D4-6CEF1D53D2F6}" destId="{62287B1A-288E-F548-B660-6F0DEAF9F1D5}" srcOrd="0" destOrd="0" presId="urn:microsoft.com/office/officeart/2005/8/layout/vList6"/>
    <dgm:cxn modelId="{04BD7666-9192-014C-AA11-B1CE928EBB3D}" type="presParOf" srcId="{2B8992B5-2F1D-8D47-B8D4-6CEF1D53D2F6}" destId="{0A913507-754C-F748-901F-7158062E8ACA}" srcOrd="1" destOrd="0" presId="urn:microsoft.com/office/officeart/2005/8/layout/vList6"/>
    <dgm:cxn modelId="{45D02A12-4401-8B4F-BCB7-599005622AAF}" type="presParOf" srcId="{A9535922-BE52-C84E-A461-2AE881B22823}" destId="{BE7D6479-760D-004C-94E1-4B98597541C2}" srcOrd="3" destOrd="0" presId="urn:microsoft.com/office/officeart/2005/8/layout/vList6"/>
    <dgm:cxn modelId="{CC734DFB-337B-274C-AA7C-41AD503BD753}" type="presParOf" srcId="{A9535922-BE52-C84E-A461-2AE881B22823}" destId="{372C2090-7F39-9241-8B66-269E4C1AF0B3}" srcOrd="4" destOrd="0" presId="urn:microsoft.com/office/officeart/2005/8/layout/vList6"/>
    <dgm:cxn modelId="{1FB3EA2F-5C77-8F45-A4E0-0986CEE3009A}" type="presParOf" srcId="{372C2090-7F39-9241-8B66-269E4C1AF0B3}" destId="{DEF2FDB4-A9A4-414A-85CD-2AEBEAF4B3CF}" srcOrd="0" destOrd="0" presId="urn:microsoft.com/office/officeart/2005/8/layout/vList6"/>
    <dgm:cxn modelId="{E9FB6E67-9C17-AC47-9277-060533E8BF38}" type="presParOf" srcId="{372C2090-7F39-9241-8B66-269E4C1AF0B3}" destId="{E59227CE-0E11-834D-B6A1-2B1B8D649595}"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A8B71A-C444-6240-B10F-256C8A0E3E8A}"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0BF72A6C-F5F2-DE4B-94A7-73387059209E}">
      <dgm:prSet phldrT="[Text]"/>
      <dgm:spPr/>
      <dgm:t>
        <a:bodyPr/>
        <a:lstStyle/>
        <a:p>
          <a:r>
            <a:rPr lang="en-US" dirty="0" err="1" smtClean="0"/>
            <a:t>GNURadio</a:t>
          </a:r>
          <a:endParaRPr lang="en-US" dirty="0"/>
        </a:p>
      </dgm:t>
    </dgm:pt>
    <dgm:pt modelId="{AD2C810E-DF9A-9B42-9B3A-433B7BBF32B6}" type="parTrans" cxnId="{5B8C72F1-415E-FC47-8E15-3BE2F4FD69E7}">
      <dgm:prSet/>
      <dgm:spPr/>
      <dgm:t>
        <a:bodyPr/>
        <a:lstStyle/>
        <a:p>
          <a:endParaRPr lang="en-US"/>
        </a:p>
      </dgm:t>
    </dgm:pt>
    <dgm:pt modelId="{65C0FE81-718A-E247-8264-E9B66769958C}" type="sibTrans" cxnId="{5B8C72F1-415E-FC47-8E15-3BE2F4FD69E7}">
      <dgm:prSet/>
      <dgm:spPr/>
      <dgm:t>
        <a:bodyPr/>
        <a:lstStyle/>
        <a:p>
          <a:endParaRPr lang="en-US"/>
        </a:p>
      </dgm:t>
    </dgm:pt>
    <dgm:pt modelId="{9A34A9B8-7002-1B4E-895A-844699142C1E}">
      <dgm:prSet phldrT="[Text]"/>
      <dgm:spPr/>
      <dgm:t>
        <a:bodyPr/>
        <a:lstStyle/>
        <a:p>
          <a:r>
            <a:rPr lang="en-US" dirty="0" smtClean="0"/>
            <a:t>Open Source</a:t>
          </a:r>
          <a:endParaRPr lang="en-US" dirty="0"/>
        </a:p>
      </dgm:t>
    </dgm:pt>
    <dgm:pt modelId="{0EFAF710-12F5-1844-BF3C-3C7D08241225}" type="parTrans" cxnId="{39BE17B0-6636-2547-8C78-DF4CE9934508}">
      <dgm:prSet/>
      <dgm:spPr/>
      <dgm:t>
        <a:bodyPr/>
        <a:lstStyle/>
        <a:p>
          <a:endParaRPr lang="en-US"/>
        </a:p>
      </dgm:t>
    </dgm:pt>
    <dgm:pt modelId="{05E97209-422A-9C45-BD74-F9CEFCB60B59}" type="sibTrans" cxnId="{39BE17B0-6636-2547-8C78-DF4CE9934508}">
      <dgm:prSet/>
      <dgm:spPr/>
      <dgm:t>
        <a:bodyPr/>
        <a:lstStyle/>
        <a:p>
          <a:endParaRPr lang="en-US"/>
        </a:p>
      </dgm:t>
    </dgm:pt>
    <dgm:pt modelId="{CA6DA9FB-4EB8-3B43-8B98-6C5A37B3AC0D}">
      <dgm:prSet phldrT="[Text]"/>
      <dgm:spPr/>
      <dgm:t>
        <a:bodyPr/>
        <a:lstStyle/>
        <a:p>
          <a:r>
            <a:rPr lang="en-US" dirty="0" smtClean="0"/>
            <a:t>Excellent hardware support</a:t>
          </a:r>
          <a:endParaRPr lang="en-US" dirty="0"/>
        </a:p>
      </dgm:t>
    </dgm:pt>
    <dgm:pt modelId="{491ED22E-321B-7F40-888D-DDE89CAC73D9}" type="parTrans" cxnId="{C81C2B15-97EE-0F42-AD9E-EEAD9DAC0F5F}">
      <dgm:prSet/>
      <dgm:spPr/>
      <dgm:t>
        <a:bodyPr/>
        <a:lstStyle/>
        <a:p>
          <a:endParaRPr lang="en-US"/>
        </a:p>
      </dgm:t>
    </dgm:pt>
    <dgm:pt modelId="{F08A063B-A761-E743-978D-822903463AC3}" type="sibTrans" cxnId="{C81C2B15-97EE-0F42-AD9E-EEAD9DAC0F5F}">
      <dgm:prSet/>
      <dgm:spPr/>
      <dgm:t>
        <a:bodyPr/>
        <a:lstStyle/>
        <a:p>
          <a:endParaRPr lang="en-US"/>
        </a:p>
      </dgm:t>
    </dgm:pt>
    <dgm:pt modelId="{86E6821D-4395-2D41-82D5-E08EF9913BCD}">
      <dgm:prSet phldrT="[Text]"/>
      <dgm:spPr/>
      <dgm:t>
        <a:bodyPr/>
        <a:lstStyle/>
        <a:p>
          <a:r>
            <a:rPr lang="en-US" dirty="0" err="1" smtClean="0"/>
            <a:t>GNURadio</a:t>
          </a:r>
          <a:r>
            <a:rPr lang="en-US" dirty="0" smtClean="0"/>
            <a:t> Companion</a:t>
          </a:r>
          <a:endParaRPr lang="en-US" dirty="0"/>
        </a:p>
      </dgm:t>
    </dgm:pt>
    <dgm:pt modelId="{3AFFF258-296A-604F-BE07-837ADB677AA4}" type="parTrans" cxnId="{BEFA59C6-52AF-5048-A952-2A04BAB0F467}">
      <dgm:prSet/>
      <dgm:spPr/>
      <dgm:t>
        <a:bodyPr/>
        <a:lstStyle/>
        <a:p>
          <a:endParaRPr lang="en-US"/>
        </a:p>
      </dgm:t>
    </dgm:pt>
    <dgm:pt modelId="{13F3BF3B-BDAE-E14E-9BB3-81E49B9B9C8B}" type="sibTrans" cxnId="{BEFA59C6-52AF-5048-A952-2A04BAB0F467}">
      <dgm:prSet/>
      <dgm:spPr/>
      <dgm:t>
        <a:bodyPr/>
        <a:lstStyle/>
        <a:p>
          <a:endParaRPr lang="en-US"/>
        </a:p>
      </dgm:t>
    </dgm:pt>
    <dgm:pt modelId="{CC792D42-4F7F-314B-B312-C7D698F3C4F8}">
      <dgm:prSet phldrT="[Text]"/>
      <dgm:spPr/>
      <dgm:t>
        <a:bodyPr/>
        <a:lstStyle/>
        <a:p>
          <a:r>
            <a:rPr lang="en-US" dirty="0" smtClean="0"/>
            <a:t>Drag and Drop</a:t>
          </a:r>
          <a:endParaRPr lang="en-US" dirty="0"/>
        </a:p>
      </dgm:t>
    </dgm:pt>
    <dgm:pt modelId="{8E645D1E-C1ED-EE42-B7A6-F2ED028D9EE6}" type="parTrans" cxnId="{840B6AC6-A735-6946-9852-586AA4007EE1}">
      <dgm:prSet/>
      <dgm:spPr/>
      <dgm:t>
        <a:bodyPr/>
        <a:lstStyle/>
        <a:p>
          <a:endParaRPr lang="en-US"/>
        </a:p>
      </dgm:t>
    </dgm:pt>
    <dgm:pt modelId="{07874387-45FF-6747-B249-68A096BB65A3}" type="sibTrans" cxnId="{840B6AC6-A735-6946-9852-586AA4007EE1}">
      <dgm:prSet/>
      <dgm:spPr/>
      <dgm:t>
        <a:bodyPr/>
        <a:lstStyle/>
        <a:p>
          <a:endParaRPr lang="en-US"/>
        </a:p>
      </dgm:t>
    </dgm:pt>
    <dgm:pt modelId="{517DAB47-9B6E-EA43-9E60-0E003B2A573E}">
      <dgm:prSet phldrT="[Text]"/>
      <dgm:spPr/>
      <dgm:t>
        <a:bodyPr/>
        <a:lstStyle/>
        <a:p>
          <a:r>
            <a:rPr lang="en-US" dirty="0" smtClean="0"/>
            <a:t>Rapid GUI development</a:t>
          </a:r>
          <a:endParaRPr lang="en-US" dirty="0"/>
        </a:p>
      </dgm:t>
    </dgm:pt>
    <dgm:pt modelId="{D019D8B6-A219-CD4E-A249-A8B7DB53FB55}" type="parTrans" cxnId="{A7C9B4EC-8418-8A4A-A841-77EA34E8585B}">
      <dgm:prSet/>
      <dgm:spPr/>
      <dgm:t>
        <a:bodyPr/>
        <a:lstStyle/>
        <a:p>
          <a:endParaRPr lang="en-US"/>
        </a:p>
      </dgm:t>
    </dgm:pt>
    <dgm:pt modelId="{6F7C0E91-C9BF-8849-9437-4A4BA8EF9548}" type="sibTrans" cxnId="{A7C9B4EC-8418-8A4A-A841-77EA34E8585B}">
      <dgm:prSet/>
      <dgm:spPr/>
      <dgm:t>
        <a:bodyPr/>
        <a:lstStyle/>
        <a:p>
          <a:endParaRPr lang="en-US"/>
        </a:p>
      </dgm:t>
    </dgm:pt>
    <dgm:pt modelId="{BD42E40A-E819-F246-9284-18B2F9AE2C71}">
      <dgm:prSet phldrT="[Text]"/>
      <dgm:spPr/>
      <dgm:t>
        <a:bodyPr/>
        <a:lstStyle/>
        <a:p>
          <a:r>
            <a:rPr lang="en-US" dirty="0" smtClean="0"/>
            <a:t>Fast and Flexible</a:t>
          </a:r>
          <a:endParaRPr lang="en-US" dirty="0"/>
        </a:p>
      </dgm:t>
    </dgm:pt>
    <dgm:pt modelId="{EC2CDEE8-D2A3-8C49-B5C8-A9CEB1228082}" type="parTrans" cxnId="{E26980AD-51C8-F24F-9A59-D42325BE2E2C}">
      <dgm:prSet/>
      <dgm:spPr/>
      <dgm:t>
        <a:bodyPr/>
        <a:lstStyle/>
        <a:p>
          <a:endParaRPr lang="en-US"/>
        </a:p>
      </dgm:t>
    </dgm:pt>
    <dgm:pt modelId="{1F373C0A-A21F-1047-ADEE-DE3FA8445EEA}" type="sibTrans" cxnId="{E26980AD-51C8-F24F-9A59-D42325BE2E2C}">
      <dgm:prSet/>
      <dgm:spPr/>
      <dgm:t>
        <a:bodyPr/>
        <a:lstStyle/>
        <a:p>
          <a:endParaRPr lang="en-US"/>
        </a:p>
      </dgm:t>
    </dgm:pt>
    <dgm:pt modelId="{C1651D36-DAC9-E540-9794-D4BB8E011446}">
      <dgm:prSet phldrT="[Text]"/>
      <dgm:spPr/>
      <dgm:t>
        <a:bodyPr/>
        <a:lstStyle/>
        <a:p>
          <a:r>
            <a:rPr lang="en-US" dirty="0" smtClean="0"/>
            <a:t>Easy to expand</a:t>
          </a:r>
          <a:endParaRPr lang="en-US" dirty="0"/>
        </a:p>
      </dgm:t>
    </dgm:pt>
    <dgm:pt modelId="{8F8E09D2-D742-914E-8063-FAF872D7081C}" type="parTrans" cxnId="{BC156443-DF4A-4C43-BA88-ADE453C91B56}">
      <dgm:prSet/>
      <dgm:spPr/>
      <dgm:t>
        <a:bodyPr/>
        <a:lstStyle/>
        <a:p>
          <a:endParaRPr lang="en-US"/>
        </a:p>
      </dgm:t>
    </dgm:pt>
    <dgm:pt modelId="{0DFB1959-7F19-3B49-A597-28063D8BF30B}" type="sibTrans" cxnId="{BC156443-DF4A-4C43-BA88-ADE453C91B56}">
      <dgm:prSet/>
      <dgm:spPr/>
      <dgm:t>
        <a:bodyPr/>
        <a:lstStyle/>
        <a:p>
          <a:endParaRPr lang="en-US"/>
        </a:p>
      </dgm:t>
    </dgm:pt>
    <dgm:pt modelId="{5F4B9301-7D73-1542-9D1B-65639DDC129B}">
      <dgm:prSet phldrT="[Text]"/>
      <dgm:spPr/>
      <dgm:t>
        <a:bodyPr/>
        <a:lstStyle/>
        <a:p>
          <a:r>
            <a:rPr lang="en-US" dirty="0" smtClean="0"/>
            <a:t>Python/C++</a:t>
          </a:r>
          <a:endParaRPr lang="en-US" dirty="0"/>
        </a:p>
      </dgm:t>
    </dgm:pt>
    <dgm:pt modelId="{B0E3C8E4-9597-5748-9A14-B3A8285037D3}" type="parTrans" cxnId="{01A742B0-0273-FF4F-BB43-C818A3C350C0}">
      <dgm:prSet/>
      <dgm:spPr/>
      <dgm:t>
        <a:bodyPr/>
        <a:lstStyle/>
        <a:p>
          <a:endParaRPr lang="en-US"/>
        </a:p>
      </dgm:t>
    </dgm:pt>
    <dgm:pt modelId="{4D38F8C7-EFF7-684A-ABEC-880AF0429176}" type="sibTrans" cxnId="{01A742B0-0273-FF4F-BB43-C818A3C350C0}">
      <dgm:prSet/>
      <dgm:spPr/>
      <dgm:t>
        <a:bodyPr/>
        <a:lstStyle/>
        <a:p>
          <a:endParaRPr lang="en-US"/>
        </a:p>
      </dgm:t>
    </dgm:pt>
    <dgm:pt modelId="{BE6AFC51-DEBC-2F49-A8C4-31F73BAAB425}" type="pres">
      <dgm:prSet presAssocID="{B3A8B71A-C444-6240-B10F-256C8A0E3E8A}" presName="Name0" presStyleCnt="0">
        <dgm:presLayoutVars>
          <dgm:dir/>
          <dgm:animLvl val="lvl"/>
          <dgm:resizeHandles/>
        </dgm:presLayoutVars>
      </dgm:prSet>
      <dgm:spPr/>
      <dgm:t>
        <a:bodyPr/>
        <a:lstStyle/>
        <a:p>
          <a:endParaRPr lang="en-US"/>
        </a:p>
      </dgm:t>
    </dgm:pt>
    <dgm:pt modelId="{CF943A7E-62D9-2A43-A901-6FA4CC76D049}" type="pres">
      <dgm:prSet presAssocID="{0BF72A6C-F5F2-DE4B-94A7-73387059209E}" presName="linNode" presStyleCnt="0"/>
      <dgm:spPr/>
    </dgm:pt>
    <dgm:pt modelId="{2EFC2E1A-E570-154D-B6CB-690DD044889C}" type="pres">
      <dgm:prSet presAssocID="{0BF72A6C-F5F2-DE4B-94A7-73387059209E}" presName="parentShp" presStyleLbl="node1" presStyleIdx="0" presStyleCnt="2">
        <dgm:presLayoutVars>
          <dgm:bulletEnabled val="1"/>
        </dgm:presLayoutVars>
      </dgm:prSet>
      <dgm:spPr/>
      <dgm:t>
        <a:bodyPr/>
        <a:lstStyle/>
        <a:p>
          <a:endParaRPr lang="en-US"/>
        </a:p>
      </dgm:t>
    </dgm:pt>
    <dgm:pt modelId="{8AC588DF-2ABA-F048-AA91-FBB1A026B6D2}" type="pres">
      <dgm:prSet presAssocID="{0BF72A6C-F5F2-DE4B-94A7-73387059209E}" presName="childShp" presStyleLbl="bgAccFollowNode1" presStyleIdx="0" presStyleCnt="2">
        <dgm:presLayoutVars>
          <dgm:bulletEnabled val="1"/>
        </dgm:presLayoutVars>
      </dgm:prSet>
      <dgm:spPr/>
      <dgm:t>
        <a:bodyPr/>
        <a:lstStyle/>
        <a:p>
          <a:endParaRPr lang="en-US"/>
        </a:p>
      </dgm:t>
    </dgm:pt>
    <dgm:pt modelId="{F4592846-7CCB-9B44-A512-E1EDA07ACBBD}" type="pres">
      <dgm:prSet presAssocID="{65C0FE81-718A-E247-8264-E9B66769958C}" presName="spacing" presStyleCnt="0"/>
      <dgm:spPr/>
    </dgm:pt>
    <dgm:pt modelId="{4F957D73-7A03-AE48-AE7A-5AD159F80A09}" type="pres">
      <dgm:prSet presAssocID="{86E6821D-4395-2D41-82D5-E08EF9913BCD}" presName="linNode" presStyleCnt="0"/>
      <dgm:spPr/>
    </dgm:pt>
    <dgm:pt modelId="{F7AA576E-5032-1345-B018-94BD12D8F476}" type="pres">
      <dgm:prSet presAssocID="{86E6821D-4395-2D41-82D5-E08EF9913BCD}" presName="parentShp" presStyleLbl="node1" presStyleIdx="1" presStyleCnt="2">
        <dgm:presLayoutVars>
          <dgm:bulletEnabled val="1"/>
        </dgm:presLayoutVars>
      </dgm:prSet>
      <dgm:spPr/>
      <dgm:t>
        <a:bodyPr/>
        <a:lstStyle/>
        <a:p>
          <a:endParaRPr lang="en-US"/>
        </a:p>
      </dgm:t>
    </dgm:pt>
    <dgm:pt modelId="{A51EF3B6-9A46-8040-8032-98C247BA503F}" type="pres">
      <dgm:prSet presAssocID="{86E6821D-4395-2D41-82D5-E08EF9913BCD}" presName="childShp" presStyleLbl="bgAccFollowNode1" presStyleIdx="1" presStyleCnt="2">
        <dgm:presLayoutVars>
          <dgm:bulletEnabled val="1"/>
        </dgm:presLayoutVars>
      </dgm:prSet>
      <dgm:spPr/>
      <dgm:t>
        <a:bodyPr/>
        <a:lstStyle/>
        <a:p>
          <a:endParaRPr lang="en-US"/>
        </a:p>
      </dgm:t>
    </dgm:pt>
  </dgm:ptLst>
  <dgm:cxnLst>
    <dgm:cxn modelId="{164B448F-16F7-A348-B828-6C9AA035A239}" type="presOf" srcId="{CA6DA9FB-4EB8-3B43-8B98-6C5A37B3AC0D}" destId="{8AC588DF-2ABA-F048-AA91-FBB1A026B6D2}" srcOrd="0" destOrd="3" presId="urn:microsoft.com/office/officeart/2005/8/layout/vList6"/>
    <dgm:cxn modelId="{1FBCA27B-84AF-644B-B2B4-E28CBF83F590}" type="presOf" srcId="{C1651D36-DAC9-E540-9794-D4BB8E011446}" destId="{A51EF3B6-9A46-8040-8032-98C247BA503F}" srcOrd="0" destOrd="2" presId="urn:microsoft.com/office/officeart/2005/8/layout/vList6"/>
    <dgm:cxn modelId="{39BE17B0-6636-2547-8C78-DF4CE9934508}" srcId="{0BF72A6C-F5F2-DE4B-94A7-73387059209E}" destId="{9A34A9B8-7002-1B4E-895A-844699142C1E}" srcOrd="0" destOrd="0" parTransId="{0EFAF710-12F5-1844-BF3C-3C7D08241225}" sibTransId="{05E97209-422A-9C45-BD74-F9CEFCB60B59}"/>
    <dgm:cxn modelId="{87B74338-8258-9044-9DE0-CD5793881B8F}" type="presOf" srcId="{0BF72A6C-F5F2-DE4B-94A7-73387059209E}" destId="{2EFC2E1A-E570-154D-B6CB-690DD044889C}" srcOrd="0" destOrd="0" presId="urn:microsoft.com/office/officeart/2005/8/layout/vList6"/>
    <dgm:cxn modelId="{E3710EEC-50A6-D24D-AE33-C851C958D515}" type="presOf" srcId="{86E6821D-4395-2D41-82D5-E08EF9913BCD}" destId="{F7AA576E-5032-1345-B018-94BD12D8F476}" srcOrd="0" destOrd="0" presId="urn:microsoft.com/office/officeart/2005/8/layout/vList6"/>
    <dgm:cxn modelId="{840B6AC6-A735-6946-9852-586AA4007EE1}" srcId="{86E6821D-4395-2D41-82D5-E08EF9913BCD}" destId="{CC792D42-4F7F-314B-B312-C7D698F3C4F8}" srcOrd="0" destOrd="0" parTransId="{8E645D1E-C1ED-EE42-B7A6-F2ED028D9EE6}" sibTransId="{07874387-45FF-6747-B249-68A096BB65A3}"/>
    <dgm:cxn modelId="{F0FCDEA2-80DA-9647-9445-AF6A991D2256}" type="presOf" srcId="{9A34A9B8-7002-1B4E-895A-844699142C1E}" destId="{8AC588DF-2ABA-F048-AA91-FBB1A026B6D2}" srcOrd="0" destOrd="0" presId="urn:microsoft.com/office/officeart/2005/8/layout/vList6"/>
    <dgm:cxn modelId="{9E5C5AB9-4ACB-924F-A52E-23ADE4B03421}" type="presOf" srcId="{BD42E40A-E819-F246-9284-18B2F9AE2C71}" destId="{8AC588DF-2ABA-F048-AA91-FBB1A026B6D2}" srcOrd="0" destOrd="1" presId="urn:microsoft.com/office/officeart/2005/8/layout/vList6"/>
    <dgm:cxn modelId="{453D4218-C500-9243-8C93-969859B1D4E8}" type="presOf" srcId="{517DAB47-9B6E-EA43-9E60-0E003B2A573E}" destId="{A51EF3B6-9A46-8040-8032-98C247BA503F}" srcOrd="0" destOrd="1" presId="urn:microsoft.com/office/officeart/2005/8/layout/vList6"/>
    <dgm:cxn modelId="{BEFA59C6-52AF-5048-A952-2A04BAB0F467}" srcId="{B3A8B71A-C444-6240-B10F-256C8A0E3E8A}" destId="{86E6821D-4395-2D41-82D5-E08EF9913BCD}" srcOrd="1" destOrd="0" parTransId="{3AFFF258-296A-604F-BE07-837ADB677AA4}" sibTransId="{13F3BF3B-BDAE-E14E-9BB3-81E49B9B9C8B}"/>
    <dgm:cxn modelId="{01A742B0-0273-FF4F-BB43-C818A3C350C0}" srcId="{0BF72A6C-F5F2-DE4B-94A7-73387059209E}" destId="{5F4B9301-7D73-1542-9D1B-65639DDC129B}" srcOrd="2" destOrd="0" parTransId="{B0E3C8E4-9597-5748-9A14-B3A8285037D3}" sibTransId="{4D38F8C7-EFF7-684A-ABEC-880AF0429176}"/>
    <dgm:cxn modelId="{5B8C72F1-415E-FC47-8E15-3BE2F4FD69E7}" srcId="{B3A8B71A-C444-6240-B10F-256C8A0E3E8A}" destId="{0BF72A6C-F5F2-DE4B-94A7-73387059209E}" srcOrd="0" destOrd="0" parTransId="{AD2C810E-DF9A-9B42-9B3A-433B7BBF32B6}" sibTransId="{65C0FE81-718A-E247-8264-E9B66769958C}"/>
    <dgm:cxn modelId="{EAF0CE37-0A40-C145-9F8B-D612E1BAC1D5}" type="presOf" srcId="{CC792D42-4F7F-314B-B312-C7D698F3C4F8}" destId="{A51EF3B6-9A46-8040-8032-98C247BA503F}" srcOrd="0" destOrd="0" presId="urn:microsoft.com/office/officeart/2005/8/layout/vList6"/>
    <dgm:cxn modelId="{9010AAFA-668B-2945-BDE2-DC049DC6833A}" type="presOf" srcId="{5F4B9301-7D73-1542-9D1B-65639DDC129B}" destId="{8AC588DF-2ABA-F048-AA91-FBB1A026B6D2}" srcOrd="0" destOrd="2" presId="urn:microsoft.com/office/officeart/2005/8/layout/vList6"/>
    <dgm:cxn modelId="{A7C9B4EC-8418-8A4A-A841-77EA34E8585B}" srcId="{86E6821D-4395-2D41-82D5-E08EF9913BCD}" destId="{517DAB47-9B6E-EA43-9E60-0E003B2A573E}" srcOrd="1" destOrd="0" parTransId="{D019D8B6-A219-CD4E-A249-A8B7DB53FB55}" sibTransId="{6F7C0E91-C9BF-8849-9437-4A4BA8EF9548}"/>
    <dgm:cxn modelId="{E26980AD-51C8-F24F-9A59-D42325BE2E2C}" srcId="{0BF72A6C-F5F2-DE4B-94A7-73387059209E}" destId="{BD42E40A-E819-F246-9284-18B2F9AE2C71}" srcOrd="1" destOrd="0" parTransId="{EC2CDEE8-D2A3-8C49-B5C8-A9CEB1228082}" sibTransId="{1F373C0A-A21F-1047-ADEE-DE3FA8445EEA}"/>
    <dgm:cxn modelId="{C81C2B15-97EE-0F42-AD9E-EEAD9DAC0F5F}" srcId="{0BF72A6C-F5F2-DE4B-94A7-73387059209E}" destId="{CA6DA9FB-4EB8-3B43-8B98-6C5A37B3AC0D}" srcOrd="3" destOrd="0" parTransId="{491ED22E-321B-7F40-888D-DDE89CAC73D9}" sibTransId="{F08A063B-A761-E743-978D-822903463AC3}"/>
    <dgm:cxn modelId="{BC156443-DF4A-4C43-BA88-ADE453C91B56}" srcId="{86E6821D-4395-2D41-82D5-E08EF9913BCD}" destId="{C1651D36-DAC9-E540-9794-D4BB8E011446}" srcOrd="2" destOrd="0" parTransId="{8F8E09D2-D742-914E-8063-FAF872D7081C}" sibTransId="{0DFB1959-7F19-3B49-A597-28063D8BF30B}"/>
    <dgm:cxn modelId="{E34F0F96-DD7F-3D45-99F9-5DB0207BBBE1}" type="presOf" srcId="{B3A8B71A-C444-6240-B10F-256C8A0E3E8A}" destId="{BE6AFC51-DEBC-2F49-A8C4-31F73BAAB425}" srcOrd="0" destOrd="0" presId="urn:microsoft.com/office/officeart/2005/8/layout/vList6"/>
    <dgm:cxn modelId="{D78FBFD4-644E-284C-8E49-A18E6E7AC8DF}" type="presParOf" srcId="{BE6AFC51-DEBC-2F49-A8C4-31F73BAAB425}" destId="{CF943A7E-62D9-2A43-A901-6FA4CC76D049}" srcOrd="0" destOrd="0" presId="urn:microsoft.com/office/officeart/2005/8/layout/vList6"/>
    <dgm:cxn modelId="{FCF1007C-C424-F34E-91F5-4C92BC222C8A}" type="presParOf" srcId="{CF943A7E-62D9-2A43-A901-6FA4CC76D049}" destId="{2EFC2E1A-E570-154D-B6CB-690DD044889C}" srcOrd="0" destOrd="0" presId="urn:microsoft.com/office/officeart/2005/8/layout/vList6"/>
    <dgm:cxn modelId="{8CC040CC-3DF1-1449-8435-A96211689CBF}" type="presParOf" srcId="{CF943A7E-62D9-2A43-A901-6FA4CC76D049}" destId="{8AC588DF-2ABA-F048-AA91-FBB1A026B6D2}" srcOrd="1" destOrd="0" presId="urn:microsoft.com/office/officeart/2005/8/layout/vList6"/>
    <dgm:cxn modelId="{FDC22F2B-463E-5447-B7CE-DD69897181EA}" type="presParOf" srcId="{BE6AFC51-DEBC-2F49-A8C4-31F73BAAB425}" destId="{F4592846-7CCB-9B44-A512-E1EDA07ACBBD}" srcOrd="1" destOrd="0" presId="urn:microsoft.com/office/officeart/2005/8/layout/vList6"/>
    <dgm:cxn modelId="{86D988B2-2A08-064D-8F90-AF3B27798B5A}" type="presParOf" srcId="{BE6AFC51-DEBC-2F49-A8C4-31F73BAAB425}" destId="{4F957D73-7A03-AE48-AE7A-5AD159F80A09}" srcOrd="2" destOrd="0" presId="urn:microsoft.com/office/officeart/2005/8/layout/vList6"/>
    <dgm:cxn modelId="{BD09B838-78AB-0D4A-B72F-5A55C4024B65}" type="presParOf" srcId="{4F957D73-7A03-AE48-AE7A-5AD159F80A09}" destId="{F7AA576E-5032-1345-B018-94BD12D8F476}" srcOrd="0" destOrd="0" presId="urn:microsoft.com/office/officeart/2005/8/layout/vList6"/>
    <dgm:cxn modelId="{023843DA-6F9C-A649-B715-C43544915F4F}" type="presParOf" srcId="{4F957D73-7A03-AE48-AE7A-5AD159F80A09}" destId="{A51EF3B6-9A46-8040-8032-98C247BA503F}"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Requirements</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Software Requirements</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dgm:t>
        <a:bodyPr/>
        <a:lstStyle/>
        <a:p>
          <a:r>
            <a:rPr lang="en-US" baseline="0" dirty="0" smtClean="0"/>
            <a:t>Bandwidth 20 MHz</a:t>
          </a:r>
          <a:endParaRPr lang="en-US" dirty="0"/>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dirty="0" smtClean="0"/>
            <a:t>1400 - 1425 MHz</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mc:AlternateContent xmlns:mc="http://schemas.openxmlformats.org/markup-compatibility/2006" xmlns:a14="http://schemas.microsoft.com/office/drawing/2010/main">
      <mc:Choice Requires="a14">
        <dgm:pt modelId="{97C95B8E-3981-EB4D-A84B-F2C7A196F390}">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𝑁𝐸</m:t>
                    </m:r>
                    <m:r>
                      <m:rPr>
                        <m:sty m:val="p"/>
                      </m:rPr>
                      <a:rPr lang="en-US" b="0" i="0" smtClean="0">
                        <a:latin typeface="Cambria Math" charset="0"/>
                      </a:rPr>
                      <m:t>Δ</m:t>
                    </m:r>
                    <m:r>
                      <a:rPr lang="en-US" b="0" i="1" smtClean="0">
                        <a:latin typeface="Cambria Math" charset="0"/>
                      </a:rPr>
                      <m:t>𝑇</m:t>
                    </m:r>
                    <m:r>
                      <a:rPr lang="en-US" b="0" i="1" smtClean="0">
                        <a:latin typeface="Cambria Math" charset="0"/>
                      </a:rPr>
                      <m:t>=1 </m:t>
                    </m:r>
                    <m:r>
                      <a:rPr lang="en-US" b="0" i="1" smtClean="0">
                        <a:latin typeface="Cambria Math" charset="0"/>
                      </a:rPr>
                      <m:t>𝐾</m:t>
                    </m:r>
                  </m:oMath>
                </m:oMathPara>
              </a14:m>
              <a:endParaRPr lang="en-US" dirty="0"/>
            </a:p>
          </dgm:t>
        </dgm:pt>
      </mc:Choice>
      <mc:Fallback xmlns="">
        <dgm:pt modelId="{97C95B8E-3981-EB4D-A84B-F2C7A196F390}">
          <dgm:prSet phldrT="[Text]"/>
          <dgm:spPr/>
          <dgm:t>
            <a:bodyPr/>
            <a:lstStyle/>
            <a:p>
              <a:r>
                <a:rPr lang="en-US" b="0" i="0" smtClean="0">
                  <a:latin typeface="Cambria Math" charset="0"/>
                </a:rPr>
                <a:t>𝑁𝐸Δ𝑇=1 𝐾</a:t>
              </a:r>
              <a:endParaRPr lang="en-US" dirty="0"/>
            </a:p>
          </dgm:t>
        </dgm:pt>
      </mc:Fallback>
    </mc:AlternateConten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Easy to </a:t>
          </a:r>
          <a:r>
            <a:rPr lang="en-US" dirty="0" smtClean="0"/>
            <a:t>use GUI interface</a:t>
          </a:r>
          <a:r>
            <a:rPr lang="en-US" baseline="0" dirty="0" smtClean="0"/>
            <a:t> for technician to use</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Easy to modify</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t>
        <a:bodyPr/>
        <a:lstStyle/>
        <a:p>
          <a:endParaRPr lang="en-US"/>
        </a:p>
      </dgm:t>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t>
        <a:bodyPr/>
        <a:lstStyle/>
        <a:p>
          <a:endParaRPr lang="en-US"/>
        </a:p>
      </dgm:t>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t>
        <a:bodyPr/>
        <a:lstStyle/>
        <a:p>
          <a:endParaRPr lang="en-US"/>
        </a:p>
      </dgm:t>
    </dgm:pt>
    <dgm:pt modelId="{94BA7CDF-15D5-DB49-91C7-BBEF390E5CF3}" type="pres">
      <dgm:prSet presAssocID="{F590A614-0B28-3148-94E4-70244A40B927}" presName="childShp" presStyleLbl="bgAccFollowNode1" presStyleIdx="1" presStyleCnt="2">
        <dgm:presLayoutVars>
          <dgm:bulletEnabled val="1"/>
        </dgm:presLayoutVars>
      </dgm:prSet>
      <dgm:spPr/>
      <dgm:t>
        <a:bodyPr/>
        <a:lstStyle/>
        <a:p>
          <a:endParaRPr lang="en-US"/>
        </a:p>
      </dgm:t>
    </dgm:pt>
  </dgm:ptLst>
  <dgm:cxnLst>
    <dgm:cxn modelId="{780A22D6-D24C-D64B-BA79-10C5830CE0C8}" type="presOf" srcId="{5EB145C6-FAFC-1949-B443-E4D28162F150}" destId="{FEAE09E7-93FC-9B43-9D2F-36A9C4435F38}" srcOrd="0" destOrd="0"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572BB6FC-3521-F14C-8916-D2B66D9BBA12}" type="presOf" srcId="{E375FF51-5AB1-1E43-BA36-CE6EEFC7B4CE}" destId="{94BA7CDF-15D5-DB49-91C7-BBEF390E5CF3}" srcOrd="0" destOrd="0" presId="urn:microsoft.com/office/officeart/2005/8/layout/vList6"/>
    <dgm:cxn modelId="{8BED9931-A086-AA4C-9D9F-CB4A897786C5}" srcId="{9649AF21-B626-464F-ADAB-CF79984BBD55}" destId="{E8F7BAB8-357A-E044-8F17-A17475229009}" srcOrd="1" destOrd="0" parTransId="{0CCF5A6B-99F9-4841-AF08-0FE53AB3481D}" sibTransId="{30C562DA-C008-9A49-B6CF-B0F3D762117A}"/>
    <dgm:cxn modelId="{D3A2C9FD-3A9E-6D47-A3D0-8CC9C5CF82B2}" type="presOf" srcId="{97C95B8E-3981-EB4D-A84B-F2C7A196F390}" destId="{255128AA-ACE4-3A43-90DF-09AF32EB69D4}" srcOrd="0" destOrd="2"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E104F691-D8EF-D042-96BC-02BDE8FCA5FC}" type="presOf" srcId="{E8F7BAB8-357A-E044-8F17-A17475229009}" destId="{255128AA-ACE4-3A43-90DF-09AF32EB69D4}" srcOrd="0" destOrd="1" presId="urn:microsoft.com/office/officeart/2005/8/layout/vList6"/>
    <dgm:cxn modelId="{5AAD62F5-731E-4F4F-B518-90D3960AB5B9}" srcId="{F590A614-0B28-3148-94E4-70244A40B927}" destId="{C791279E-C275-C94D-8295-3C2D74357BF2}" srcOrd="1" destOrd="0" parTransId="{2246BA2B-5961-B945-87BE-2143D2271A39}" sibTransId="{B7558083-113A-D447-BAF6-D3A679436A19}"/>
    <dgm:cxn modelId="{60A3B1C0-05D7-E44D-896A-6B369B8D78F7}" type="presOf" srcId="{C791279E-C275-C94D-8295-3C2D74357BF2}" destId="{94BA7CDF-15D5-DB49-91C7-BBEF390E5CF3}" srcOrd="0" destOrd="1" presId="urn:microsoft.com/office/officeart/2005/8/layout/vList6"/>
    <dgm:cxn modelId="{4FF441CA-B80D-4D44-A61F-C52CE066D7E1}" type="presOf" srcId="{6047C601-F84A-3842-A8B7-859E888B3FB8}" destId="{255128AA-ACE4-3A43-90DF-09AF32EB69D4}" srcOrd="0" destOrd="0" presId="urn:microsoft.com/office/officeart/2005/8/layout/vList6"/>
    <dgm:cxn modelId="{30D32E34-7279-7E4E-85C3-DB360F4470CB}" type="presOf" srcId="{F590A614-0B28-3148-94E4-70244A40B927}" destId="{5015647A-E68E-7D4F-AD60-D24BF37F5562}" srcOrd="0" destOrd="0" presId="urn:microsoft.com/office/officeart/2005/8/layout/vList6"/>
    <dgm:cxn modelId="{51F7AA2A-66B5-0A4D-8096-1D8549131405}" type="presOf" srcId="{9649AF21-B626-464F-ADAB-CF79984BBD55}" destId="{0F1E3F02-2483-DB41-B7ED-C2727BDFA5F9}" srcOrd="0" destOrd="0" presId="urn:microsoft.com/office/officeart/2005/8/layout/vList6"/>
    <dgm:cxn modelId="{75D21BD4-BB01-3E4E-98B1-E6CDE4C6A071}" type="presParOf" srcId="{FEAE09E7-93FC-9B43-9D2F-36A9C4435F38}" destId="{2C781DC6-D869-7A4D-A7A3-5CD8F1B45477}" srcOrd="0" destOrd="0" presId="urn:microsoft.com/office/officeart/2005/8/layout/vList6"/>
    <dgm:cxn modelId="{B8415CA4-F7FE-184A-90E4-F3597BC1445E}" type="presParOf" srcId="{2C781DC6-D869-7A4D-A7A3-5CD8F1B45477}" destId="{0F1E3F02-2483-DB41-B7ED-C2727BDFA5F9}" srcOrd="0" destOrd="0" presId="urn:microsoft.com/office/officeart/2005/8/layout/vList6"/>
    <dgm:cxn modelId="{E102863F-70A3-F544-95B5-6D423F6C0516}" type="presParOf" srcId="{2C781DC6-D869-7A4D-A7A3-5CD8F1B45477}" destId="{255128AA-ACE4-3A43-90DF-09AF32EB69D4}" srcOrd="1" destOrd="0" presId="urn:microsoft.com/office/officeart/2005/8/layout/vList6"/>
    <dgm:cxn modelId="{AEAA8BBC-E255-C34F-A418-C02FFEC89B83}" type="presParOf" srcId="{FEAE09E7-93FC-9B43-9D2F-36A9C4435F38}" destId="{405A7DFF-5328-5848-8DF3-0CF07C815DD3}" srcOrd="1" destOrd="0" presId="urn:microsoft.com/office/officeart/2005/8/layout/vList6"/>
    <dgm:cxn modelId="{92D493EA-B00F-3C42-9948-568C36D984E0}" type="presParOf" srcId="{FEAE09E7-93FC-9B43-9D2F-36A9C4435F38}" destId="{555A50F9-9C53-1D41-AEC3-4F30CAF52689}" srcOrd="2" destOrd="0" presId="urn:microsoft.com/office/officeart/2005/8/layout/vList6"/>
    <dgm:cxn modelId="{25C64068-D9F1-9840-A446-8D74B2C19254}" type="presParOf" srcId="{555A50F9-9C53-1D41-AEC3-4F30CAF52689}" destId="{5015647A-E68E-7D4F-AD60-D24BF37F5562}" srcOrd="0" destOrd="0" presId="urn:microsoft.com/office/officeart/2005/8/layout/vList6"/>
    <dgm:cxn modelId="{239AF714-152E-F946-B92C-CD7BEFE60837}"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55A0C-160B-4345-8CEF-5150659D36EC}">
      <dsp:nvSpPr>
        <dsp:cNvPr id="0" name=""/>
        <dsp:cNvSpPr/>
      </dsp:nvSpPr>
      <dsp:spPr>
        <a:xfrm>
          <a:off x="920160" y="1656"/>
          <a:ext cx="3115330" cy="21464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C92EBD-1F54-4496-BE49-F9F554BDABC3}">
      <dsp:nvSpPr>
        <dsp:cNvPr id="0" name=""/>
        <dsp:cNvSpPr/>
      </dsp:nvSpPr>
      <dsp:spPr>
        <a:xfrm>
          <a:off x="920160" y="2148119"/>
          <a:ext cx="3115330" cy="115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Soil Moisture and Ocean Salinity (SMOS) satellite</a:t>
          </a:r>
        </a:p>
        <a:p>
          <a:pPr lvl="0" algn="ctr" defTabSz="889000">
            <a:lnSpc>
              <a:spcPct val="90000"/>
            </a:lnSpc>
            <a:spcBef>
              <a:spcPct val="0"/>
            </a:spcBef>
            <a:spcAft>
              <a:spcPct val="35000"/>
            </a:spcAft>
          </a:pPr>
          <a:r>
            <a:rPr lang="en-US" sz="1200" kern="1200" dirty="0" smtClean="0"/>
            <a:t>Image courtesy of ESA</a:t>
          </a:r>
          <a:endParaRPr lang="en-US" sz="1200" kern="1200" dirty="0"/>
        </a:p>
      </dsp:txBody>
      <dsp:txXfrm>
        <a:off x="920160" y="2148119"/>
        <a:ext cx="3115330" cy="1155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99232-C179-CC4C-9392-EC248BB2C2EE}">
      <dsp:nvSpPr>
        <dsp:cNvPr id="0" name=""/>
        <dsp:cNvSpPr/>
      </dsp:nvSpPr>
      <dsp:spPr>
        <a:xfrm>
          <a:off x="4483" y="0"/>
          <a:ext cx="3987516" cy="254571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90" t="3304" r="2990" b="39224"/>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0E840B-3F80-3C40-8C66-41AEAD1EC822}">
      <dsp:nvSpPr>
        <dsp:cNvPr id="0" name=""/>
        <dsp:cNvSpPr/>
      </dsp:nvSpPr>
      <dsp:spPr>
        <a:xfrm>
          <a:off x="653613"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t>Analog</a:t>
          </a:r>
          <a:endParaRPr lang="en-US" sz="4000" kern="1200" dirty="0"/>
        </a:p>
        <a:p>
          <a:pPr marL="285750" lvl="1" indent="-285750" algn="l" defTabSz="1377950">
            <a:lnSpc>
              <a:spcPct val="90000"/>
            </a:lnSpc>
            <a:spcBef>
              <a:spcPct val="0"/>
            </a:spcBef>
            <a:spcAft>
              <a:spcPct val="15000"/>
            </a:spcAft>
            <a:buChar char="••"/>
          </a:pPr>
          <a:r>
            <a:rPr lang="en-US" sz="3100" kern="1200" dirty="0" smtClean="0"/>
            <a:t>Diode operating in the Square-Law region</a:t>
          </a:r>
          <a:endParaRPr lang="en-US" sz="3100" kern="1200" dirty="0"/>
        </a:p>
      </dsp:txBody>
      <dsp:txXfrm>
        <a:off x="728174" y="1601988"/>
        <a:ext cx="3838394" cy="2396591"/>
      </dsp:txXfrm>
    </dsp:sp>
    <dsp:sp modelId="{9AD3CBAB-5F0D-4C4D-9B65-59DFA3282806}">
      <dsp:nvSpPr>
        <dsp:cNvPr id="0" name=""/>
        <dsp:cNvSpPr/>
      </dsp:nvSpPr>
      <dsp:spPr>
        <a:xfrm>
          <a:off x="4760082" y="793784"/>
          <a:ext cx="768083" cy="95814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a:p>
      </dsp:txBody>
      <dsp:txXfrm>
        <a:off x="4760082" y="985413"/>
        <a:ext cx="537658" cy="574886"/>
      </dsp:txXfrm>
    </dsp:sp>
    <dsp:sp modelId="{F202EBF4-8DB6-9D45-BEC3-9AC9B575FE22}">
      <dsp:nvSpPr>
        <dsp:cNvPr id="0" name=""/>
        <dsp:cNvSpPr/>
      </dsp:nvSpPr>
      <dsp:spPr>
        <a:xfrm>
          <a:off x="6186524" y="0"/>
          <a:ext cx="3987516" cy="254571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9752" t="-11063" r="-246964" b="17673"/>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73DF95D-FCCB-6848-B31A-E6F7B3B51502}">
      <dsp:nvSpPr>
        <dsp:cNvPr id="0" name=""/>
        <dsp:cNvSpPr/>
      </dsp:nvSpPr>
      <dsp:spPr>
        <a:xfrm>
          <a:off x="6835654"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466850">
            <a:lnSpc>
              <a:spcPct val="90000"/>
            </a:lnSpc>
            <a:spcBef>
              <a:spcPct val="0"/>
            </a:spcBef>
            <a:spcAft>
              <a:spcPct val="35000"/>
            </a:spcAft>
          </a:pPr>
          <a:r>
            <a:rPr lang="en-US" sz="4000" kern="1200" dirty="0" smtClean="0"/>
            <a:t>SDR</a:t>
          </a:r>
          <a:endParaRPr lang="en-US" sz="4000" kern="1200" dirty="0"/>
        </a:p>
        <a:p>
          <a:pPr marL="228600" lvl="1" indent="0" algn="l" defTabSz="1155700">
            <a:lnSpc>
              <a:spcPct val="90000"/>
            </a:lnSpc>
            <a:spcBef>
              <a:spcPct val="0"/>
            </a:spcBef>
            <a:spcAft>
              <a:spcPct val="15000"/>
            </a:spcAft>
            <a:buChar char="••"/>
          </a:pPr>
          <a:r>
            <a:rPr lang="en-US" sz="3100" kern="1200" baseline="0" dirty="0" smtClean="0"/>
            <a:t> Square the magnitudes</a:t>
          </a:r>
          <a:endParaRPr lang="en-US" sz="3100" kern="1200" dirty="0"/>
        </a:p>
      </dsp:txBody>
      <dsp:txXfrm>
        <a:off x="6910215" y="1601988"/>
        <a:ext cx="3838394" cy="23965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99232-C179-CC4C-9392-EC248BB2C2EE}">
      <dsp:nvSpPr>
        <dsp:cNvPr id="0" name=""/>
        <dsp:cNvSpPr/>
      </dsp:nvSpPr>
      <dsp:spPr>
        <a:xfrm>
          <a:off x="4483" y="0"/>
          <a:ext cx="3987516" cy="254571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63" t="3304" r="12163" b="39224"/>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0E840B-3F80-3C40-8C66-41AEAD1EC822}">
      <dsp:nvSpPr>
        <dsp:cNvPr id="0" name=""/>
        <dsp:cNvSpPr/>
      </dsp:nvSpPr>
      <dsp:spPr>
        <a:xfrm>
          <a:off x="653613"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t>Analog</a:t>
          </a:r>
          <a:endParaRPr lang="en-US" sz="3900" kern="1200" dirty="0"/>
        </a:p>
        <a:p>
          <a:pPr marL="285750" lvl="1" indent="-285750" algn="l" defTabSz="1333500">
            <a:lnSpc>
              <a:spcPct val="90000"/>
            </a:lnSpc>
            <a:spcBef>
              <a:spcPct val="0"/>
            </a:spcBef>
            <a:spcAft>
              <a:spcPct val="15000"/>
            </a:spcAft>
            <a:buChar char="••"/>
          </a:pPr>
          <a:r>
            <a:rPr lang="en-US" sz="3000" kern="1200" dirty="0" smtClean="0"/>
            <a:t>Integrator a.k.a.</a:t>
          </a:r>
          <a:r>
            <a:rPr lang="en-US" sz="3000" kern="1200" baseline="0" dirty="0" smtClean="0"/>
            <a:t> Low Pass Filter</a:t>
          </a:r>
          <a:r>
            <a:rPr lang="en-US" sz="3000" kern="1200" dirty="0" smtClean="0"/>
            <a:t> </a:t>
          </a:r>
          <a:endParaRPr lang="en-US" sz="3000" kern="1200" dirty="0"/>
        </a:p>
      </dsp:txBody>
      <dsp:txXfrm>
        <a:off x="728174" y="1601988"/>
        <a:ext cx="3838394" cy="2396591"/>
      </dsp:txXfrm>
    </dsp:sp>
    <dsp:sp modelId="{9AD3CBAB-5F0D-4C4D-9B65-59DFA3282806}">
      <dsp:nvSpPr>
        <dsp:cNvPr id="0" name=""/>
        <dsp:cNvSpPr/>
      </dsp:nvSpPr>
      <dsp:spPr>
        <a:xfrm>
          <a:off x="4760082" y="793784"/>
          <a:ext cx="768083" cy="95814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377950">
            <a:lnSpc>
              <a:spcPct val="90000"/>
            </a:lnSpc>
            <a:spcBef>
              <a:spcPct val="0"/>
            </a:spcBef>
            <a:spcAft>
              <a:spcPct val="35000"/>
            </a:spcAft>
          </a:pPr>
          <a:endParaRPr lang="en-US" sz="3100" kern="1200"/>
        </a:p>
      </dsp:txBody>
      <dsp:txXfrm>
        <a:off x="4760082" y="985413"/>
        <a:ext cx="537658" cy="574886"/>
      </dsp:txXfrm>
    </dsp:sp>
    <dsp:sp modelId="{F202EBF4-8DB6-9D45-BEC3-9AC9B575FE22}">
      <dsp:nvSpPr>
        <dsp:cNvPr id="0" name=""/>
        <dsp:cNvSpPr/>
      </dsp:nvSpPr>
      <dsp:spPr>
        <a:xfrm>
          <a:off x="6186524" y="0"/>
          <a:ext cx="3987516" cy="254571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1479" t="-11063" r="-155237" b="17673"/>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73DF95D-FCCB-6848-B31A-E6F7B3B51502}">
      <dsp:nvSpPr>
        <dsp:cNvPr id="0" name=""/>
        <dsp:cNvSpPr/>
      </dsp:nvSpPr>
      <dsp:spPr>
        <a:xfrm>
          <a:off x="6835654"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8590" tIns="148590" rIns="148590" bIns="148590" numCol="1" spcCol="1270" anchor="t" anchorCtr="0">
          <a:noAutofit/>
        </a:bodyPr>
        <a:lstStyle/>
        <a:p>
          <a:pPr lvl="0" algn="l" defTabSz="1733550">
            <a:lnSpc>
              <a:spcPct val="90000"/>
            </a:lnSpc>
            <a:spcBef>
              <a:spcPct val="0"/>
            </a:spcBef>
            <a:spcAft>
              <a:spcPct val="35000"/>
            </a:spcAft>
          </a:pPr>
          <a:r>
            <a:rPr lang="en-US" sz="3900" kern="1200" dirty="0" smtClean="0"/>
            <a:t>SDR</a:t>
          </a:r>
          <a:endParaRPr lang="en-US" sz="3900" kern="1200" dirty="0"/>
        </a:p>
        <a:p>
          <a:pPr marL="285750" lvl="1" indent="-285750" algn="l" defTabSz="1333500">
            <a:lnSpc>
              <a:spcPct val="90000"/>
            </a:lnSpc>
            <a:spcBef>
              <a:spcPct val="0"/>
            </a:spcBef>
            <a:spcAft>
              <a:spcPct val="15000"/>
            </a:spcAft>
            <a:buChar char="••"/>
          </a:pPr>
          <a:r>
            <a:rPr lang="en-US" sz="3000" kern="1200" dirty="0" smtClean="0"/>
            <a:t>Infinite Impulse Response Filter</a:t>
          </a:r>
          <a:endParaRPr lang="en-US" sz="3000" kern="1200" dirty="0"/>
        </a:p>
        <a:p>
          <a:pPr marL="285750" lvl="1" indent="-285750" algn="l" defTabSz="1333500">
            <a:lnSpc>
              <a:spcPct val="90000"/>
            </a:lnSpc>
            <a:spcBef>
              <a:spcPct val="0"/>
            </a:spcBef>
            <a:spcAft>
              <a:spcPct val="15000"/>
            </a:spcAft>
            <a:buChar char="••"/>
          </a:pPr>
          <a:r>
            <a:rPr lang="en-US" sz="3000" kern="1200" dirty="0" smtClean="0"/>
            <a:t>Decimation</a:t>
          </a:r>
          <a:endParaRPr lang="en-US" sz="3000" kern="1200" dirty="0"/>
        </a:p>
      </dsp:txBody>
      <dsp:txXfrm>
        <a:off x="6910215" y="1601988"/>
        <a:ext cx="3838394" cy="23965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128AA-ACE4-3A43-90DF-09AF32EB69D4}">
      <dsp:nvSpPr>
        <dsp:cNvPr id="0" name=""/>
        <dsp:cNvSpPr/>
      </dsp:nvSpPr>
      <dsp:spPr>
        <a:xfrm>
          <a:off x="2623468" y="497"/>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smtClean="0"/>
            <a:t>Center Frequency</a:t>
          </a:r>
          <a:endParaRPr lang="en-US" sz="2200" kern="1200" dirty="0"/>
        </a:p>
        <a:p>
          <a:pPr marL="228600" lvl="1" indent="-228600" algn="l" defTabSz="977900">
            <a:lnSpc>
              <a:spcPct val="90000"/>
            </a:lnSpc>
            <a:spcBef>
              <a:spcPct val="0"/>
            </a:spcBef>
            <a:spcAft>
              <a:spcPct val="15000"/>
            </a:spcAft>
            <a:buChar char="••"/>
          </a:pPr>
          <a:r>
            <a:rPr lang="en-US" sz="2200" kern="1200" dirty="0" smtClean="0"/>
            <a:t>Bandwidth</a:t>
          </a:r>
        </a:p>
        <a:p>
          <a:pPr marL="228600" lvl="1" indent="-228600" algn="l" defTabSz="977900">
            <a:lnSpc>
              <a:spcPct val="90000"/>
            </a:lnSpc>
            <a:spcBef>
              <a:spcPct val="0"/>
            </a:spcBef>
            <a:spcAft>
              <a:spcPct val="15000"/>
            </a:spcAft>
            <a:buChar char="••"/>
          </a:pPr>
          <a:r>
            <a:rPr lang="en-US" sz="2200" kern="1200" dirty="0" smtClean="0"/>
            <a:t>Integration time</a:t>
          </a:r>
        </a:p>
        <a:p>
          <a:pPr marL="228600" lvl="1" indent="-228600" algn="l" defTabSz="977900">
            <a:lnSpc>
              <a:spcPct val="90000"/>
            </a:lnSpc>
            <a:spcBef>
              <a:spcPct val="0"/>
            </a:spcBef>
            <a:spcAft>
              <a:spcPct val="15000"/>
            </a:spcAft>
            <a:buChar char="••"/>
          </a:pPr>
          <a:r>
            <a:rPr lang="en-US" sz="2200" kern="1200" dirty="0" smtClean="0"/>
            <a:t>Filtering</a:t>
          </a:r>
        </a:p>
      </dsp:txBody>
      <dsp:txXfrm>
        <a:off x="2623468" y="242887"/>
        <a:ext cx="3208033" cy="1454337"/>
      </dsp:txXfrm>
    </dsp:sp>
    <dsp:sp modelId="{0F1E3F02-2483-DB41-B7ED-C2727BDFA5F9}">
      <dsp:nvSpPr>
        <dsp:cNvPr id="0" name=""/>
        <dsp:cNvSpPr/>
      </dsp:nvSpPr>
      <dsp:spPr>
        <a:xfrm>
          <a:off x="0" y="497"/>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smtClean="0"/>
            <a:t>Hardware Control</a:t>
          </a:r>
          <a:endParaRPr lang="en-US" sz="3800" kern="1200" dirty="0"/>
        </a:p>
      </dsp:txBody>
      <dsp:txXfrm>
        <a:off x="94660" y="95157"/>
        <a:ext cx="2434148" cy="1749797"/>
      </dsp:txXfrm>
    </dsp:sp>
    <dsp:sp modelId="{94BA7CDF-15D5-DB49-91C7-BBEF390E5CF3}">
      <dsp:nvSpPr>
        <dsp:cNvPr id="0" name=""/>
        <dsp:cNvSpPr/>
      </dsp:nvSpPr>
      <dsp:spPr>
        <a:xfrm>
          <a:off x="2623468" y="2133526"/>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Raw total power</a:t>
          </a:r>
          <a:endParaRPr lang="en-US" sz="2200" kern="1200" dirty="0"/>
        </a:p>
        <a:p>
          <a:pPr marL="228600" lvl="1" indent="-228600" algn="l" defTabSz="977900">
            <a:lnSpc>
              <a:spcPct val="90000"/>
            </a:lnSpc>
            <a:spcBef>
              <a:spcPct val="0"/>
            </a:spcBef>
            <a:spcAft>
              <a:spcPct val="15000"/>
            </a:spcAft>
            <a:buChar char="••"/>
          </a:pPr>
          <a:r>
            <a:rPr lang="en-US" sz="2200" kern="1200" dirty="0" smtClean="0"/>
            <a:t>Calibrated</a:t>
          </a:r>
          <a:r>
            <a:rPr lang="en-US" sz="2200" kern="1200" baseline="0" dirty="0" smtClean="0"/>
            <a:t> noise temperature</a:t>
          </a:r>
        </a:p>
        <a:p>
          <a:pPr marL="228600" lvl="1" indent="-228600" algn="l" defTabSz="977900">
            <a:lnSpc>
              <a:spcPct val="90000"/>
            </a:lnSpc>
            <a:spcBef>
              <a:spcPct val="0"/>
            </a:spcBef>
            <a:spcAft>
              <a:spcPct val="15000"/>
            </a:spcAft>
            <a:buChar char="••"/>
          </a:pPr>
          <a:r>
            <a:rPr lang="en-US" sz="2200" kern="1200" baseline="0" dirty="0" smtClean="0"/>
            <a:t>Spectrum</a:t>
          </a:r>
        </a:p>
      </dsp:txBody>
      <dsp:txXfrm>
        <a:off x="2623468" y="2375916"/>
        <a:ext cx="3208033" cy="1454337"/>
      </dsp:txXfrm>
    </dsp:sp>
    <dsp:sp modelId="{5015647A-E68E-7D4F-AD60-D24BF37F5562}">
      <dsp:nvSpPr>
        <dsp:cNvPr id="0" name=""/>
        <dsp:cNvSpPr/>
      </dsp:nvSpPr>
      <dsp:spPr>
        <a:xfrm>
          <a:off x="0" y="2133526"/>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smtClean="0"/>
            <a:t>Data Display</a:t>
          </a:r>
          <a:endParaRPr lang="en-US" sz="3800" kern="1200" dirty="0"/>
        </a:p>
      </dsp:txBody>
      <dsp:txXfrm>
        <a:off x="94660" y="2228186"/>
        <a:ext cx="2434148" cy="17497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78D89-1384-374F-A2F3-CD7AD60940B3}">
      <dsp:nvSpPr>
        <dsp:cNvPr id="0" name=""/>
        <dsp:cNvSpPr/>
      </dsp:nvSpPr>
      <dsp:spPr>
        <a:xfrm>
          <a:off x="520058" y="1919"/>
          <a:ext cx="5444818" cy="3063318"/>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432" t="11187" r="-5432" b="111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1672516"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Sensitivity</a:t>
          </a:r>
          <a:endParaRPr lang="en-US" sz="2100" kern="1200" dirty="0"/>
        </a:p>
        <a:p>
          <a:pPr marL="171450" lvl="1" indent="-171450" algn="l" defTabSz="711200">
            <a:lnSpc>
              <a:spcPct val="90000"/>
            </a:lnSpc>
            <a:spcBef>
              <a:spcPct val="0"/>
            </a:spcBef>
            <a:spcAft>
              <a:spcPct val="15000"/>
            </a:spcAft>
            <a:buChar char="••"/>
          </a:pPr>
          <a:r>
            <a:rPr lang="en-US" sz="1600" kern="1200" dirty="0" smtClean="0"/>
            <a:t>Expected - .1 Kelvin</a:t>
          </a:r>
          <a:endParaRPr lang="en-US" sz="1600" kern="1200" dirty="0"/>
        </a:p>
        <a:p>
          <a:pPr marL="171450" lvl="1" indent="-171450" algn="l" defTabSz="711200">
            <a:lnSpc>
              <a:spcPct val="90000"/>
            </a:lnSpc>
            <a:spcBef>
              <a:spcPct val="0"/>
            </a:spcBef>
            <a:spcAft>
              <a:spcPct val="15000"/>
            </a:spcAft>
            <a:buChar char="••"/>
          </a:pPr>
          <a:r>
            <a:rPr lang="en-US" sz="1600" kern="1200" dirty="0" smtClean="0"/>
            <a:t>Measured - .23 Kelvin</a:t>
          </a:r>
          <a:endParaRPr lang="en-US" sz="1600" kern="1200" dirty="0"/>
        </a:p>
      </dsp:txBody>
      <dsp:txXfrm>
        <a:off x="1672516" y="2758905"/>
        <a:ext cx="3407941" cy="1072161"/>
      </dsp:txXfrm>
    </dsp:sp>
    <dsp:sp modelId="{5F5B6B58-D88B-1C48-9377-6A9BB0140940}">
      <dsp:nvSpPr>
        <dsp:cNvPr id="0" name=""/>
        <dsp:cNvSpPr/>
      </dsp:nvSpPr>
      <dsp:spPr>
        <a:xfrm>
          <a:off x="6347790" y="1919"/>
          <a:ext cx="5086563" cy="3063318"/>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739" t="11187" r="-5739" b="111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402E2A9-92E8-374E-AD00-3F2EAB0A044A}">
      <dsp:nvSpPr>
        <dsp:cNvPr id="0" name=""/>
        <dsp:cNvSpPr/>
      </dsp:nvSpPr>
      <dsp:spPr>
        <a:xfrm>
          <a:off x="7321121"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Stability </a:t>
          </a:r>
          <a:endParaRPr lang="en-US" sz="2100" kern="1200" dirty="0"/>
        </a:p>
        <a:p>
          <a:pPr marL="171450" lvl="1" indent="-171450" algn="l" defTabSz="711200">
            <a:lnSpc>
              <a:spcPct val="90000"/>
            </a:lnSpc>
            <a:spcBef>
              <a:spcPct val="0"/>
            </a:spcBef>
            <a:spcAft>
              <a:spcPct val="15000"/>
            </a:spcAft>
            <a:buChar char="••"/>
          </a:pPr>
          <a:r>
            <a:rPr lang="en-US" sz="1600" kern="1200" dirty="0" smtClean="0"/>
            <a:t>Expected - +/- .5 Kelvin</a:t>
          </a:r>
          <a:endParaRPr lang="en-US" sz="1600" kern="1200" dirty="0"/>
        </a:p>
        <a:p>
          <a:pPr marL="171450" lvl="1" indent="-171450" algn="l" defTabSz="711200">
            <a:lnSpc>
              <a:spcPct val="90000"/>
            </a:lnSpc>
            <a:spcBef>
              <a:spcPct val="0"/>
            </a:spcBef>
            <a:spcAft>
              <a:spcPct val="15000"/>
            </a:spcAft>
            <a:buChar char="••"/>
          </a:pPr>
          <a:r>
            <a:rPr lang="en-US" sz="1600" kern="1200" dirty="0" smtClean="0"/>
            <a:t>Measured ~</a:t>
          </a:r>
          <a:r>
            <a:rPr lang="en-US" sz="1600" kern="1200" baseline="0" dirty="0" smtClean="0"/>
            <a:t> +/- .15 Kelvin</a:t>
          </a:r>
          <a:endParaRPr lang="en-US" sz="1600" kern="1200" dirty="0"/>
        </a:p>
      </dsp:txBody>
      <dsp:txXfrm>
        <a:off x="7321121" y="2758905"/>
        <a:ext cx="3407941" cy="10721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9761C-A96E-774F-AE79-15E626A53451}">
      <dsp:nvSpPr>
        <dsp:cNvPr id="0" name=""/>
        <dsp:cNvSpPr/>
      </dsp:nvSpPr>
      <dsp:spPr>
        <a:xfrm>
          <a:off x="1599" y="534556"/>
          <a:ext cx="3796899" cy="2211099"/>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47" t="-1032" r="-5947" b="21646"/>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AE5A007-574C-D646-B76D-1057FEBAB132}">
      <dsp:nvSpPr>
        <dsp:cNvPr id="0" name=""/>
        <dsp:cNvSpPr/>
      </dsp:nvSpPr>
      <dsp:spPr>
        <a:xfrm>
          <a:off x="766861"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Interfering signal identified</a:t>
          </a:r>
          <a:endParaRPr lang="en-US" sz="1200" kern="1200" dirty="0"/>
        </a:p>
      </dsp:txBody>
      <dsp:txXfrm>
        <a:off x="766861" y="2524545"/>
        <a:ext cx="2459847" cy="773884"/>
      </dsp:txXfrm>
    </dsp:sp>
    <dsp:sp modelId="{83878D89-1384-374F-A2F3-CD7AD60940B3}">
      <dsp:nvSpPr>
        <dsp:cNvPr id="0" name=""/>
        <dsp:cNvSpPr/>
      </dsp:nvSpPr>
      <dsp:spPr>
        <a:xfrm>
          <a:off x="4074886" y="534556"/>
          <a:ext cx="3930063" cy="2211099"/>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83" t="9356" r="1083" b="24476"/>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4906729"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Offending signal filtered</a:t>
          </a:r>
          <a:endParaRPr lang="en-US" sz="1200" kern="1200" dirty="0"/>
        </a:p>
      </dsp:txBody>
      <dsp:txXfrm>
        <a:off x="4906729" y="2524545"/>
        <a:ext cx="2459847" cy="773884"/>
      </dsp:txXfrm>
    </dsp:sp>
    <dsp:sp modelId="{5F5B6B58-D88B-1C48-9377-6A9BB0140940}">
      <dsp:nvSpPr>
        <dsp:cNvPr id="0" name=""/>
        <dsp:cNvSpPr/>
      </dsp:nvSpPr>
      <dsp:spPr>
        <a:xfrm>
          <a:off x="8281337" y="534556"/>
          <a:ext cx="3671475" cy="2211099"/>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915" t="-1033" r="-6915" b="140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402E2A9-92E8-374E-AD00-3F2EAB0A044A}">
      <dsp:nvSpPr>
        <dsp:cNvPr id="0" name=""/>
        <dsp:cNvSpPr/>
      </dsp:nvSpPr>
      <dsp:spPr>
        <a:xfrm>
          <a:off x="8983886"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Total power measurements made</a:t>
          </a:r>
          <a:endParaRPr lang="en-US" sz="1200" kern="1200" dirty="0"/>
        </a:p>
        <a:p>
          <a:pPr marL="57150" lvl="1" indent="-57150" algn="l" defTabSz="400050">
            <a:lnSpc>
              <a:spcPct val="90000"/>
            </a:lnSpc>
            <a:spcBef>
              <a:spcPct val="0"/>
            </a:spcBef>
            <a:spcAft>
              <a:spcPct val="15000"/>
            </a:spcAft>
            <a:buChar char="••"/>
          </a:pPr>
          <a:r>
            <a:rPr lang="en-US" sz="900" kern="1200" dirty="0" smtClean="0"/>
            <a:t>SDR-Based Radiometer</a:t>
          </a:r>
          <a:endParaRPr lang="en-US" sz="900" kern="1200" dirty="0"/>
        </a:p>
        <a:p>
          <a:pPr marL="57150" lvl="1" indent="-57150" algn="l" defTabSz="400050">
            <a:lnSpc>
              <a:spcPct val="90000"/>
            </a:lnSpc>
            <a:spcBef>
              <a:spcPct val="0"/>
            </a:spcBef>
            <a:spcAft>
              <a:spcPct val="15000"/>
            </a:spcAft>
            <a:buChar char="••"/>
          </a:pPr>
          <a:r>
            <a:rPr lang="en-US" sz="900" kern="1200" dirty="0" smtClean="0"/>
            <a:t>Analog Square-Law</a:t>
          </a:r>
          <a:endParaRPr lang="en-US" sz="900" kern="1200" dirty="0"/>
        </a:p>
      </dsp:txBody>
      <dsp:txXfrm>
        <a:off x="8983886" y="2524545"/>
        <a:ext cx="2459847" cy="7738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9761C-A96E-774F-AE79-15E626A53451}">
      <dsp:nvSpPr>
        <dsp:cNvPr id="0" name=""/>
        <dsp:cNvSpPr/>
      </dsp:nvSpPr>
      <dsp:spPr>
        <a:xfrm>
          <a:off x="433174" y="1919"/>
          <a:ext cx="5260329" cy="3063318"/>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594" t="-1694" r="-6594" b="2312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AE5A007-574C-D646-B76D-1057FEBAB132}">
      <dsp:nvSpPr>
        <dsp:cNvPr id="0" name=""/>
        <dsp:cNvSpPr/>
      </dsp:nvSpPr>
      <dsp:spPr>
        <a:xfrm>
          <a:off x="1493389"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dirty="0" smtClean="0">
                    <a:latin typeface="Cambria Math" charset="0"/>
                  </a:rPr>
                  <m:t>𝑁𝐸</m:t>
                </m:r>
                <m:r>
                  <m:rPr>
                    <m:sty m:val="p"/>
                  </m:rPr>
                  <a:rPr lang="en-US" sz="2000" b="0" i="0" kern="1200" dirty="0" smtClean="0">
                    <a:latin typeface="Cambria Math" charset="0"/>
                  </a:rPr>
                  <m:t>Δ</m:t>
                </m:r>
                <m:r>
                  <a:rPr lang="en-US" sz="2000" b="0" i="1" kern="1200" dirty="0" smtClean="0">
                    <a:latin typeface="Cambria Math" charset="0"/>
                  </a:rPr>
                  <m:t>𝑇</m:t>
                </m:r>
                <m:r>
                  <a:rPr lang="en-US" sz="2000" b="0" i="1" kern="1200" dirty="0" smtClean="0">
                    <a:latin typeface="Cambria Math" charset="0"/>
                  </a:rPr>
                  <m:t> </m:t>
                </m:r>
                <m:r>
                  <a:rPr lang="en-US" sz="2000" b="0" i="1" kern="1200" dirty="0" smtClean="0">
                    <a:latin typeface="Cambria Math" charset="0"/>
                  </a:rPr>
                  <m:t>𝑣𝑠</m:t>
                </m:r>
                <m:r>
                  <a:rPr lang="en-US" sz="2000" b="0" i="1" kern="1200" dirty="0" smtClean="0">
                    <a:latin typeface="Cambria Math" charset="0"/>
                  </a:rPr>
                  <m:t> </m:t>
                </m:r>
                <m:r>
                  <a:rPr lang="en-US" sz="2000" b="0" i="1" kern="1200" dirty="0" smtClean="0">
                    <a:latin typeface="Cambria Math" charset="0"/>
                  </a:rPr>
                  <m:t>𝐵𝑎𝑛𝑑𝑤𝑖𝑑𝑡h</m:t>
                </m:r>
                <m:r>
                  <a:rPr lang="en-US" sz="2000" b="0" i="1" kern="1200" dirty="0" smtClean="0">
                    <a:latin typeface="Cambria Math" charset="0"/>
                  </a:rPr>
                  <m:t> (</m:t>
                </m:r>
                <m:r>
                  <a:rPr lang="en-US" sz="2000" b="0" i="1" kern="1200" dirty="0" smtClean="0">
                    <a:latin typeface="Cambria Math" charset="0"/>
                  </a:rPr>
                  <m:t>𝛽</m:t>
                </m:r>
                <m:r>
                  <a:rPr lang="en-US" sz="2000" b="0" i="1" kern="1200" dirty="0" smtClean="0">
                    <a:latin typeface="Cambria Math" charset="0"/>
                  </a:rPr>
                  <m:t>)</m:t>
                </m:r>
              </m:oMath>
            </m:oMathPara>
          </a14:m>
          <a:endParaRPr lang="en-US" sz="2000" kern="1200" dirty="0"/>
        </a:p>
      </dsp:txBody>
      <dsp:txXfrm>
        <a:off x="1493389" y="2758905"/>
        <a:ext cx="3407941" cy="1072161"/>
      </dsp:txXfrm>
    </dsp:sp>
    <dsp:sp modelId="{83878D89-1384-374F-A2F3-CD7AD60940B3}">
      <dsp:nvSpPr>
        <dsp:cNvPr id="0" name=""/>
        <dsp:cNvSpPr/>
      </dsp:nvSpPr>
      <dsp:spPr>
        <a:xfrm>
          <a:off x="6076419" y="1919"/>
          <a:ext cx="5444818" cy="3063318"/>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420" t="748" r="-5420" b="1865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7228877"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Total Power output vs bandwidth </a:t>
          </a:r>
          <a:r>
            <a:rPr lang="en-US" sz="2600" kern="1200" smtClean="0"/>
            <a:t>of signal</a:t>
          </a:r>
          <a:endParaRPr lang="en-US" sz="2600" kern="1200" dirty="0"/>
        </a:p>
      </dsp:txBody>
      <dsp:txXfrm>
        <a:off x="7228877" y="2758905"/>
        <a:ext cx="3407941" cy="10721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346F5-5EDE-4FD0-AC9C-98CD741B9BAA}">
      <dsp:nvSpPr>
        <dsp:cNvPr id="0" name=""/>
        <dsp:cNvSpPr/>
      </dsp:nvSpPr>
      <dsp:spPr>
        <a:xfrm>
          <a:off x="304738" y="0"/>
          <a:ext cx="4191624" cy="288802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67006-B073-48BA-871C-0385F6423AA3}">
      <dsp:nvSpPr>
        <dsp:cNvPr id="0" name=""/>
        <dsp:cNvSpPr/>
      </dsp:nvSpPr>
      <dsp:spPr>
        <a:xfrm>
          <a:off x="152369" y="2889238"/>
          <a:ext cx="4191624" cy="1555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t>A radiometer is deployed in a field to take soil moisture readings</a:t>
          </a:r>
          <a:endParaRPr lang="en-US" sz="2700" kern="1200" dirty="0"/>
        </a:p>
      </dsp:txBody>
      <dsp:txXfrm>
        <a:off x="152369" y="2889238"/>
        <a:ext cx="4191624" cy="15550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89346-CBB0-4456-B287-DAD9ABB58327}">
      <dsp:nvSpPr>
        <dsp:cNvPr id="0" name=""/>
        <dsp:cNvSpPr/>
      </dsp:nvSpPr>
      <dsp:spPr>
        <a:xfrm>
          <a:off x="1682235" y="808"/>
          <a:ext cx="4088902" cy="28172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D00B24-3873-4C67-93FC-A5D30A4CED9A}">
      <dsp:nvSpPr>
        <dsp:cNvPr id="0" name=""/>
        <dsp:cNvSpPr/>
      </dsp:nvSpPr>
      <dsp:spPr>
        <a:xfrm>
          <a:off x="1682235" y="2818062"/>
          <a:ext cx="4088902" cy="151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t>Data is recorded with the SDR-based radiometer.  Both total power and the I and Q data is saved</a:t>
          </a:r>
          <a:endParaRPr lang="en-US" sz="2400" kern="1200" dirty="0"/>
        </a:p>
      </dsp:txBody>
      <dsp:txXfrm>
        <a:off x="1682235" y="2818062"/>
        <a:ext cx="4088902" cy="151698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DA500-A091-4F17-8F8E-D77E30F09B40}">
      <dsp:nvSpPr>
        <dsp:cNvPr id="0" name=""/>
        <dsp:cNvSpPr/>
      </dsp:nvSpPr>
      <dsp:spPr>
        <a:xfrm>
          <a:off x="1019023" y="0"/>
          <a:ext cx="4027926" cy="2775241"/>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B16D1-5665-42B4-82D2-EDB7C7446FB0}">
      <dsp:nvSpPr>
        <dsp:cNvPr id="0" name=""/>
        <dsp:cNvSpPr/>
      </dsp:nvSpPr>
      <dsp:spPr>
        <a:xfrm>
          <a:off x="835712" y="2775376"/>
          <a:ext cx="4027926" cy="149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After the experiment, the data is examined.  The data is inconsistent and indicates a problem.  Further analysis is needed</a:t>
          </a:r>
          <a:endParaRPr lang="en-US" sz="1900" kern="1200" dirty="0"/>
        </a:p>
      </dsp:txBody>
      <dsp:txXfrm>
        <a:off x="835712" y="2775376"/>
        <a:ext cx="4027926" cy="14943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E6FD0-669F-49B2-AF03-E52C8C643F0B}">
      <dsp:nvSpPr>
        <dsp:cNvPr id="0" name=""/>
        <dsp:cNvSpPr/>
      </dsp:nvSpPr>
      <dsp:spPr>
        <a:xfrm>
          <a:off x="1219451" y="3068"/>
          <a:ext cx="4009962" cy="276286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4623A1-81D4-484F-85FD-703A462AA4F9}">
      <dsp:nvSpPr>
        <dsp:cNvPr id="0" name=""/>
        <dsp:cNvSpPr/>
      </dsp:nvSpPr>
      <dsp:spPr>
        <a:xfrm>
          <a:off x="784851" y="2765933"/>
          <a:ext cx="4879162" cy="1487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A filter is designed in </a:t>
          </a:r>
          <a:r>
            <a:rPr lang="en-US" sz="3000" kern="1200" dirty="0" err="1" smtClean="0"/>
            <a:t>GNURadio</a:t>
          </a:r>
          <a:r>
            <a:rPr lang="en-US" sz="3000" kern="1200" dirty="0" smtClean="0"/>
            <a:t> to notch out the offending signal</a:t>
          </a:r>
          <a:endParaRPr lang="en-US" sz="3000" kern="1200" dirty="0"/>
        </a:p>
      </dsp:txBody>
      <dsp:txXfrm>
        <a:off x="784851" y="2765933"/>
        <a:ext cx="4879162" cy="1487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B548-8F97-4EE2-A10D-DD36ADD748C0}">
      <dsp:nvSpPr>
        <dsp:cNvPr id="0" name=""/>
        <dsp:cNvSpPr/>
      </dsp:nvSpPr>
      <dsp:spPr>
        <a:xfrm>
          <a:off x="814961" y="1125"/>
          <a:ext cx="3303861" cy="227636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E382E-3784-4145-91EF-B91AF412F221}">
      <dsp:nvSpPr>
        <dsp:cNvPr id="0" name=""/>
        <dsp:cNvSpPr/>
      </dsp:nvSpPr>
      <dsp:spPr>
        <a:xfrm>
          <a:off x="814961" y="2277486"/>
          <a:ext cx="3303861" cy="122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b="0" i="0" kern="1200" dirty="0" smtClean="0"/>
            <a:t>NRAO VLA</a:t>
          </a:r>
        </a:p>
        <a:p>
          <a:pPr lvl="0" algn="ctr" defTabSz="977900">
            <a:lnSpc>
              <a:spcPct val="90000"/>
            </a:lnSpc>
            <a:spcBef>
              <a:spcPct val="0"/>
            </a:spcBef>
            <a:spcAft>
              <a:spcPct val="35000"/>
            </a:spcAft>
          </a:pPr>
          <a:r>
            <a:rPr lang="en-US" sz="1200" b="0" i="0" kern="1200" dirty="0" smtClean="0"/>
            <a:t>Image courtesy of NRAO/AUI</a:t>
          </a:r>
          <a:endParaRPr lang="en-US" sz="1200" kern="1200" dirty="0"/>
        </a:p>
      </dsp:txBody>
      <dsp:txXfrm>
        <a:off x="814961" y="2277486"/>
        <a:ext cx="3303861" cy="12257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6461A-DD1A-4C95-8A98-C3F8CAA7E548}">
      <dsp:nvSpPr>
        <dsp:cNvPr id="0" name=""/>
        <dsp:cNvSpPr/>
      </dsp:nvSpPr>
      <dsp:spPr>
        <a:xfrm>
          <a:off x="1141934" y="1896"/>
          <a:ext cx="4049300" cy="278996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C13AC-A1AB-493C-9F09-083F65BB39BB}">
      <dsp:nvSpPr>
        <dsp:cNvPr id="0" name=""/>
        <dsp:cNvSpPr/>
      </dsp:nvSpPr>
      <dsp:spPr>
        <a:xfrm>
          <a:off x="800355" y="2791864"/>
          <a:ext cx="4732458" cy="150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The I/Q data is played back and examined on the spectrum analyzer window of our program.  An interfering signal can clearly be seen at 1.406 GHz</a:t>
          </a:r>
          <a:endParaRPr lang="en-US" sz="2000" kern="1200" dirty="0"/>
        </a:p>
      </dsp:txBody>
      <dsp:txXfrm>
        <a:off x="800355" y="2791864"/>
        <a:ext cx="4732458" cy="150229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631AF-42C5-4CFF-961F-8B5E64418881}">
      <dsp:nvSpPr>
        <dsp:cNvPr id="0" name=""/>
        <dsp:cNvSpPr/>
      </dsp:nvSpPr>
      <dsp:spPr>
        <a:xfrm>
          <a:off x="1999100" y="1994"/>
          <a:ext cx="4745636" cy="326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F3921-AFA8-45DF-B986-FCC79E3EBE0E}">
      <dsp:nvSpPr>
        <dsp:cNvPr id="0" name=""/>
        <dsp:cNvSpPr/>
      </dsp:nvSpPr>
      <dsp:spPr>
        <a:xfrm>
          <a:off x="1485907" y="3271737"/>
          <a:ext cx="5772022" cy="1760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kern="1200" dirty="0" smtClean="0"/>
            <a:t>New total power measurements are then made resulting in the correct data obtained</a:t>
          </a:r>
          <a:endParaRPr lang="en-US" sz="2900" kern="1200" dirty="0"/>
        </a:p>
      </dsp:txBody>
      <dsp:txXfrm>
        <a:off x="1485907" y="3271737"/>
        <a:ext cx="5772022" cy="176063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A4E84-D92B-4352-BEF8-0A9859052791}">
      <dsp:nvSpPr>
        <dsp:cNvPr id="0" name=""/>
        <dsp:cNvSpPr/>
      </dsp:nvSpPr>
      <dsp:spPr>
        <a:xfrm>
          <a:off x="1822010" y="1372"/>
          <a:ext cx="4953411" cy="325276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DC40F-BB14-401A-BD7F-99072ADD3AFF}">
      <dsp:nvSpPr>
        <dsp:cNvPr id="0" name=""/>
        <dsp:cNvSpPr/>
      </dsp:nvSpPr>
      <dsp:spPr>
        <a:xfrm>
          <a:off x="1661216" y="3191885"/>
          <a:ext cx="5275000" cy="168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smtClean="0"/>
            <a:t>The experiment is played back through </a:t>
          </a:r>
          <a:r>
            <a:rPr lang="en-US" sz="3100" kern="1200" dirty="0" err="1" smtClean="0"/>
            <a:t>GNURadio</a:t>
          </a:r>
          <a:r>
            <a:rPr lang="en-US" sz="3100" kern="1200" dirty="0" smtClean="0"/>
            <a:t> but with the filter turned on</a:t>
          </a:r>
          <a:endParaRPr lang="en-US" sz="3100" kern="1200" dirty="0"/>
        </a:p>
      </dsp:txBody>
      <dsp:txXfrm>
        <a:off x="1661216" y="3191885"/>
        <a:ext cx="5275000" cy="168444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E3B9C-7416-4607-9BF1-2B90B120BD5D}">
      <dsp:nvSpPr>
        <dsp:cNvPr id="0" name=""/>
        <dsp:cNvSpPr/>
      </dsp:nvSpPr>
      <dsp:spPr>
        <a:xfrm>
          <a:off x="1707061" y="1987"/>
          <a:ext cx="5086783" cy="350479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38BDC-59A5-4BC1-9081-15049C0C3109}">
      <dsp:nvSpPr>
        <dsp:cNvPr id="0" name=""/>
        <dsp:cNvSpPr/>
      </dsp:nvSpPr>
      <dsp:spPr>
        <a:xfrm>
          <a:off x="1707061" y="3506781"/>
          <a:ext cx="5086783" cy="188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The data needs to be re-calibrated since we have lost some bandwidth to the filter</a:t>
          </a:r>
          <a:endParaRPr lang="en-US" sz="3000" kern="1200" dirty="0"/>
        </a:p>
      </dsp:txBody>
      <dsp:txXfrm>
        <a:off x="1707061" y="3506781"/>
        <a:ext cx="5086783" cy="1887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2B098-B0A4-4866-AD09-45A49E9F8182}">
      <dsp:nvSpPr>
        <dsp:cNvPr id="0" name=""/>
        <dsp:cNvSpPr/>
      </dsp:nvSpPr>
      <dsp:spPr>
        <a:xfrm>
          <a:off x="55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Digital Radiometers</a:t>
          </a:r>
          <a:endParaRPr lang="en-US" sz="3100" kern="1200" dirty="0"/>
        </a:p>
      </dsp:txBody>
      <dsp:txXfrm>
        <a:off x="5522" y="0"/>
        <a:ext cx="5312464" cy="1485413"/>
      </dsp:txXfrm>
    </dsp:sp>
    <dsp:sp modelId="{07B02947-7FD4-4C31-8B2C-371532304731}">
      <dsp:nvSpPr>
        <dsp:cNvPr id="0" name=""/>
        <dsp:cNvSpPr/>
      </dsp:nvSpPr>
      <dsp:spPr>
        <a:xfrm>
          <a:off x="536769"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Hybrid</a:t>
          </a:r>
          <a:endParaRPr lang="en-US" sz="2100" kern="1200" dirty="0"/>
        </a:p>
        <a:p>
          <a:pPr marL="171450" lvl="1" indent="-171450" algn="l" defTabSz="711200">
            <a:lnSpc>
              <a:spcPct val="90000"/>
            </a:lnSpc>
            <a:spcBef>
              <a:spcPct val="0"/>
            </a:spcBef>
            <a:spcAft>
              <a:spcPct val="15000"/>
            </a:spcAft>
            <a:buChar char="••"/>
          </a:pPr>
          <a:r>
            <a:rPr lang="en-US" sz="1600" kern="1200" smtClean="0"/>
            <a:t>A mix of analog and digital components</a:t>
          </a:r>
          <a:endParaRPr lang="en-US" sz="1600" kern="1200" dirty="0"/>
        </a:p>
        <a:p>
          <a:pPr marL="171450" lvl="1" indent="-171450" algn="l" defTabSz="711200">
            <a:lnSpc>
              <a:spcPct val="90000"/>
            </a:lnSpc>
            <a:spcBef>
              <a:spcPct val="0"/>
            </a:spcBef>
            <a:spcAft>
              <a:spcPct val="15000"/>
            </a:spcAft>
            <a:buChar char="••"/>
          </a:pPr>
          <a:r>
            <a:rPr lang="en-US" sz="1600" kern="1200" smtClean="0"/>
            <a:t>Often digitizes after power detection</a:t>
          </a:r>
          <a:endParaRPr lang="en-US" sz="1600" kern="1200" dirty="0"/>
        </a:p>
      </dsp:txBody>
      <dsp:txXfrm>
        <a:off x="580495" y="1530590"/>
        <a:ext cx="4162519" cy="1405456"/>
      </dsp:txXfrm>
    </dsp:sp>
    <dsp:sp modelId="{CF3D957E-C3FC-4E81-90C1-A9600F1564A6}">
      <dsp:nvSpPr>
        <dsp:cNvPr id="0" name=""/>
        <dsp:cNvSpPr/>
      </dsp:nvSpPr>
      <dsp:spPr>
        <a:xfrm>
          <a:off x="536769"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Direct Sampling</a:t>
          </a:r>
          <a:endParaRPr lang="en-US" sz="2100" kern="1200" dirty="0"/>
        </a:p>
        <a:p>
          <a:pPr marL="171450" lvl="1" indent="-171450" algn="l" defTabSz="711200">
            <a:lnSpc>
              <a:spcPct val="90000"/>
            </a:lnSpc>
            <a:spcBef>
              <a:spcPct val="0"/>
            </a:spcBef>
            <a:spcAft>
              <a:spcPct val="15000"/>
            </a:spcAft>
            <a:buChar char="••"/>
          </a:pPr>
          <a:r>
            <a:rPr lang="en-US" sz="1600" kern="1200" smtClean="0"/>
            <a:t>Samples directly at the frequency of interest</a:t>
          </a:r>
          <a:endParaRPr lang="en-US" sz="1600" kern="1200" dirty="0"/>
        </a:p>
        <a:p>
          <a:pPr marL="171450" lvl="1" indent="-171450" algn="l" defTabSz="711200">
            <a:lnSpc>
              <a:spcPct val="90000"/>
            </a:lnSpc>
            <a:spcBef>
              <a:spcPct val="0"/>
            </a:spcBef>
            <a:spcAft>
              <a:spcPct val="15000"/>
            </a:spcAft>
            <a:buChar char="••"/>
          </a:pPr>
          <a:r>
            <a:rPr lang="en-US" sz="1600" kern="1200" smtClean="0"/>
            <a:t>Uses digital signal processing to extract power information</a:t>
          </a:r>
          <a:endParaRPr lang="en-US" sz="1600" kern="1200" dirty="0"/>
        </a:p>
      </dsp:txBody>
      <dsp:txXfrm>
        <a:off x="580495" y="3253176"/>
        <a:ext cx="4162519" cy="1405456"/>
      </dsp:txXfrm>
    </dsp:sp>
    <dsp:sp modelId="{81B07E86-1D54-43ED-8951-2E40DFEAD263}">
      <dsp:nvSpPr>
        <dsp:cNvPr id="0" name=""/>
        <dsp:cNvSpPr/>
      </dsp:nvSpPr>
      <dsp:spPr>
        <a:xfrm>
          <a:off x="57164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Radio Frequency Interference (RFI) Mitigation</a:t>
          </a:r>
          <a:endParaRPr lang="en-US" sz="3100" kern="1200" dirty="0"/>
        </a:p>
      </dsp:txBody>
      <dsp:txXfrm>
        <a:off x="5716422" y="0"/>
        <a:ext cx="5312464" cy="1485413"/>
      </dsp:txXfrm>
    </dsp:sp>
    <dsp:sp modelId="{9586B809-B42B-459A-89BE-FA8CD96C39A3}">
      <dsp:nvSpPr>
        <dsp:cNvPr id="0" name=""/>
        <dsp:cNvSpPr/>
      </dsp:nvSpPr>
      <dsp:spPr>
        <a:xfrm>
          <a:off x="6247668"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Detection</a:t>
          </a:r>
          <a:endParaRPr lang="en-US" sz="2100" kern="1200" dirty="0"/>
        </a:p>
        <a:p>
          <a:pPr marL="171450" lvl="1" indent="-171450" algn="l" defTabSz="711200">
            <a:lnSpc>
              <a:spcPct val="90000"/>
            </a:lnSpc>
            <a:spcBef>
              <a:spcPct val="0"/>
            </a:spcBef>
            <a:spcAft>
              <a:spcPct val="15000"/>
            </a:spcAft>
            <a:buChar char="••"/>
          </a:pPr>
          <a:r>
            <a:rPr lang="en-US" sz="1600" kern="1200" dirty="0" smtClean="0"/>
            <a:t>Kurtosis</a:t>
          </a:r>
          <a:endParaRPr lang="en-US" sz="1600" kern="1200" dirty="0"/>
        </a:p>
        <a:p>
          <a:pPr marL="171450" lvl="1" indent="-171450" algn="l" defTabSz="711200">
            <a:lnSpc>
              <a:spcPct val="90000"/>
            </a:lnSpc>
            <a:spcBef>
              <a:spcPct val="0"/>
            </a:spcBef>
            <a:spcAft>
              <a:spcPct val="15000"/>
            </a:spcAft>
            <a:buChar char="••"/>
          </a:pPr>
          <a:r>
            <a:rPr lang="en-US" sz="1600" kern="1200" dirty="0" smtClean="0"/>
            <a:t>Polarization Signature</a:t>
          </a:r>
          <a:endParaRPr lang="en-US" sz="1600" kern="1200" dirty="0"/>
        </a:p>
      </dsp:txBody>
      <dsp:txXfrm>
        <a:off x="6291394" y="1530590"/>
        <a:ext cx="4162519" cy="1405456"/>
      </dsp:txXfrm>
    </dsp:sp>
    <dsp:sp modelId="{AF8E1E93-1C30-4AD0-B027-109292ADD929}">
      <dsp:nvSpPr>
        <dsp:cNvPr id="0" name=""/>
        <dsp:cNvSpPr/>
      </dsp:nvSpPr>
      <dsp:spPr>
        <a:xfrm>
          <a:off x="6247668"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Mitigation</a:t>
          </a:r>
          <a:endParaRPr lang="en-US" sz="2100" kern="1200" dirty="0"/>
        </a:p>
        <a:p>
          <a:pPr marL="171450" lvl="1" indent="-171450" algn="l" defTabSz="711200">
            <a:lnSpc>
              <a:spcPct val="90000"/>
            </a:lnSpc>
            <a:spcBef>
              <a:spcPct val="0"/>
            </a:spcBef>
            <a:spcAft>
              <a:spcPct val="15000"/>
            </a:spcAft>
            <a:buChar char="••"/>
          </a:pPr>
          <a:r>
            <a:rPr lang="en-US" sz="1600" kern="1200" dirty="0" smtClean="0"/>
            <a:t>Mechanical Filters</a:t>
          </a:r>
          <a:endParaRPr lang="en-US" sz="1600" kern="1200" dirty="0"/>
        </a:p>
      </dsp:txBody>
      <dsp:txXfrm>
        <a:off x="6291394" y="3253176"/>
        <a:ext cx="4162519" cy="1405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A7AD0-373F-4D4E-9E61-4198A9C679A6}">
      <dsp:nvSpPr>
        <dsp:cNvPr id="0" name=""/>
        <dsp:cNvSpPr/>
      </dsp:nvSpPr>
      <dsp:spPr>
        <a:xfrm>
          <a:off x="0" y="69849"/>
          <a:ext cx="4177936" cy="287859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C13C9-9FF5-42B0-875E-0674D73650E7}">
      <dsp:nvSpPr>
        <dsp:cNvPr id="0" name=""/>
        <dsp:cNvSpPr/>
      </dsp:nvSpPr>
      <dsp:spPr>
        <a:xfrm>
          <a:off x="877" y="2948447"/>
          <a:ext cx="4177936" cy="1550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err="1" smtClean="0"/>
            <a:t>Shirleys</a:t>
          </a:r>
          <a:r>
            <a:rPr lang="en-US" sz="3100" kern="1200" dirty="0" smtClean="0"/>
            <a:t> Bay Radio Astronomy Consortium</a:t>
          </a:r>
          <a:endParaRPr lang="en-US" sz="3100" kern="1200" dirty="0"/>
        </a:p>
      </dsp:txBody>
      <dsp:txXfrm>
        <a:off x="877" y="2948447"/>
        <a:ext cx="4177936" cy="155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36199-C824-42C4-AC73-3C4780B17222}">
      <dsp:nvSpPr>
        <dsp:cNvPr id="0" name=""/>
        <dsp:cNvSpPr/>
      </dsp:nvSpPr>
      <dsp:spPr>
        <a:xfrm>
          <a:off x="191453" y="2706"/>
          <a:ext cx="4998561" cy="308945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47B5A-5210-429D-8F86-E2A286326205}">
      <dsp:nvSpPr>
        <dsp:cNvPr id="0" name=""/>
        <dsp:cNvSpPr/>
      </dsp:nvSpPr>
      <dsp:spPr>
        <a:xfrm>
          <a:off x="581601" y="3000628"/>
          <a:ext cx="4218266" cy="156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lvl="0" algn="ctr" defTabSz="1822450">
            <a:lnSpc>
              <a:spcPct val="90000"/>
            </a:lnSpc>
            <a:spcBef>
              <a:spcPct val="0"/>
            </a:spcBef>
            <a:spcAft>
              <a:spcPct val="35000"/>
            </a:spcAft>
          </a:pPr>
          <a:r>
            <a:rPr lang="en-US" sz="4100" kern="1200" dirty="0" smtClean="0"/>
            <a:t>Grand Valley State University</a:t>
          </a:r>
          <a:endParaRPr lang="en-US" sz="4100" kern="1200" dirty="0"/>
        </a:p>
      </dsp:txBody>
      <dsp:txXfrm>
        <a:off x="581601" y="3000628"/>
        <a:ext cx="4218266" cy="1564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61399-0EB5-4A70-BA83-42CD17873AB3}">
      <dsp:nvSpPr>
        <dsp:cNvPr id="0" name=""/>
        <dsp:cNvSpPr/>
      </dsp:nvSpPr>
      <dsp:spPr>
        <a:xfrm>
          <a:off x="0" y="0"/>
          <a:ext cx="11845158" cy="22383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FF1459-BF72-4364-9517-2FD47CFDD8FC}">
      <dsp:nvSpPr>
        <dsp:cNvPr id="0" name=""/>
        <dsp:cNvSpPr/>
      </dsp:nvSpPr>
      <dsp:spPr>
        <a:xfrm>
          <a:off x="355354" y="298441"/>
          <a:ext cx="3479515" cy="164142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E9484B-09FD-451B-8B4E-6F8F5FE99AF7}">
      <dsp:nvSpPr>
        <dsp:cNvPr id="0" name=""/>
        <dsp:cNvSpPr/>
      </dsp:nvSpPr>
      <dsp:spPr>
        <a:xfrm rot="10800000">
          <a:off x="355354"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Development of a software defined radio-based radiometer</a:t>
          </a:r>
          <a:endParaRPr lang="en-US" sz="2100" kern="1200" dirty="0"/>
        </a:p>
      </dsp:txBody>
      <dsp:txXfrm rot="10800000">
        <a:off x="439487" y="2238309"/>
        <a:ext cx="3311249" cy="2651578"/>
      </dsp:txXfrm>
    </dsp:sp>
    <dsp:sp modelId="{5DCA36AA-1908-49EE-A0C5-67A41298F73F}">
      <dsp:nvSpPr>
        <dsp:cNvPr id="0" name=""/>
        <dsp:cNvSpPr/>
      </dsp:nvSpPr>
      <dsp:spPr>
        <a:xfrm>
          <a:off x="4182821" y="298441"/>
          <a:ext cx="3479515" cy="164142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FF0D7-0FE6-4D18-96B7-C240BA97A265}">
      <dsp:nvSpPr>
        <dsp:cNvPr id="0" name=""/>
        <dsp:cNvSpPr/>
      </dsp:nvSpPr>
      <dsp:spPr>
        <a:xfrm rot="10800000">
          <a:off x="4182821"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Python based scripts for analyzing data generated by the radiometer</a:t>
          </a:r>
          <a:endParaRPr lang="en-US" sz="2100" kern="1200" dirty="0"/>
        </a:p>
      </dsp:txBody>
      <dsp:txXfrm rot="10800000">
        <a:off x="4266954" y="2238309"/>
        <a:ext cx="3311249" cy="2651578"/>
      </dsp:txXfrm>
    </dsp:sp>
    <dsp:sp modelId="{97847FD8-91CC-4C4F-AEA7-C9B4FE823197}">
      <dsp:nvSpPr>
        <dsp:cNvPr id="0" name=""/>
        <dsp:cNvSpPr/>
      </dsp:nvSpPr>
      <dsp:spPr>
        <a:xfrm>
          <a:off x="8010288" y="298441"/>
          <a:ext cx="3479515" cy="164142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5F9123-F204-48B6-9D41-BF3101CB340A}">
      <dsp:nvSpPr>
        <dsp:cNvPr id="0" name=""/>
        <dsp:cNvSpPr/>
      </dsp:nvSpPr>
      <dsp:spPr>
        <a:xfrm rot="10800000">
          <a:off x="8010288"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smtClean="0"/>
            <a:t>A </a:t>
          </a:r>
          <a:r>
            <a:rPr lang="en-US" sz="2100" i="0" kern="1200" dirty="0" smtClean="0"/>
            <a:t>Radio Frequency Interference (RFI) mitigation technique implemented using software</a:t>
          </a:r>
          <a:br>
            <a:rPr lang="en-US" sz="2100" i="0" kern="1200" dirty="0" smtClean="0"/>
          </a:br>
          <a:r>
            <a:rPr lang="en-US" sz="2100" i="0" kern="1200" dirty="0" smtClean="0"/>
            <a:t>defined radio technology</a:t>
          </a:r>
          <a:br>
            <a:rPr lang="en-US" sz="2100" i="0" kern="1200" dirty="0" smtClean="0"/>
          </a:br>
          <a:endParaRPr lang="en-US" sz="2100" kern="1200" dirty="0"/>
        </a:p>
      </dsp:txBody>
      <dsp:txXfrm rot="10800000">
        <a:off x="8094421" y="2238309"/>
        <a:ext cx="3311249" cy="26515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A29BA-C2E7-AA4A-8B0C-6571E31E24C1}">
      <dsp:nvSpPr>
        <dsp:cNvPr id="0" name=""/>
        <dsp:cNvSpPr/>
      </dsp:nvSpPr>
      <dsp:spPr>
        <a:xfrm>
          <a:off x="2489981" y="0"/>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B4A7AC0-9AFE-DC4E-AAA2-B025DDC78A34}">
      <dsp:nvSpPr>
        <dsp:cNvPr id="0" name=""/>
        <dsp:cNvSpPr/>
      </dsp:nvSpPr>
      <dsp:spPr>
        <a:xfrm>
          <a:off x="0" y="0"/>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Dual 14-bit ADC</a:t>
          </a:r>
          <a:endParaRPr lang="en-US" sz="2600" kern="1200" dirty="0"/>
        </a:p>
      </dsp:txBody>
      <dsp:txXfrm>
        <a:off x="65205" y="65205"/>
        <a:ext cx="2359571" cy="1205328"/>
      </dsp:txXfrm>
    </dsp:sp>
    <dsp:sp modelId="{0A913507-754C-F748-901F-7158062E8ACA}">
      <dsp:nvSpPr>
        <dsp:cNvPr id="0" name=""/>
        <dsp:cNvSpPr/>
      </dsp:nvSpPr>
      <dsp:spPr>
        <a:xfrm>
          <a:off x="2489981" y="1469312"/>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287B1A-288E-F548-B660-6F0DEAF9F1D5}">
      <dsp:nvSpPr>
        <dsp:cNvPr id="0" name=""/>
        <dsp:cNvSpPr/>
      </dsp:nvSpPr>
      <dsp:spPr>
        <a:xfrm>
          <a:off x="0" y="1469312"/>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25 MHz bandwidth per channel</a:t>
          </a:r>
          <a:endParaRPr lang="en-US" sz="2600" kern="1200" dirty="0"/>
        </a:p>
      </dsp:txBody>
      <dsp:txXfrm>
        <a:off x="65205" y="1534517"/>
        <a:ext cx="2359571" cy="1205328"/>
      </dsp:txXfrm>
    </dsp:sp>
    <dsp:sp modelId="{E59227CE-0E11-834D-B6A1-2B1B8D649595}">
      <dsp:nvSpPr>
        <dsp:cNvPr id="0" name=""/>
        <dsp:cNvSpPr/>
      </dsp:nvSpPr>
      <dsp:spPr>
        <a:xfrm>
          <a:off x="2489981" y="2938624"/>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F2FDB4-A9A4-414A-85CD-2AEBEAF4B3CF}">
      <dsp:nvSpPr>
        <dsp:cNvPr id="0" name=""/>
        <dsp:cNvSpPr/>
      </dsp:nvSpPr>
      <dsp:spPr>
        <a:xfrm>
          <a:off x="0" y="2938624"/>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Modular daughter-board system</a:t>
          </a:r>
          <a:endParaRPr lang="en-US" sz="2600" kern="1200" dirty="0"/>
        </a:p>
      </dsp:txBody>
      <dsp:txXfrm>
        <a:off x="65205" y="3003829"/>
        <a:ext cx="2359571" cy="12053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588DF-2ABA-F048-AA91-FBB1A026B6D2}">
      <dsp:nvSpPr>
        <dsp:cNvPr id="0" name=""/>
        <dsp:cNvSpPr/>
      </dsp:nvSpPr>
      <dsp:spPr>
        <a:xfrm>
          <a:off x="2533435" y="493"/>
          <a:ext cx="3800152" cy="192440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Open Source</a:t>
          </a:r>
          <a:endParaRPr lang="en-US" sz="1800" kern="1200" dirty="0"/>
        </a:p>
        <a:p>
          <a:pPr marL="171450" lvl="1" indent="-171450" algn="l" defTabSz="800100">
            <a:lnSpc>
              <a:spcPct val="90000"/>
            </a:lnSpc>
            <a:spcBef>
              <a:spcPct val="0"/>
            </a:spcBef>
            <a:spcAft>
              <a:spcPct val="15000"/>
            </a:spcAft>
            <a:buChar char="••"/>
          </a:pPr>
          <a:r>
            <a:rPr lang="en-US" sz="1800" kern="1200" dirty="0" smtClean="0"/>
            <a:t>Fast and Flexible</a:t>
          </a:r>
          <a:endParaRPr lang="en-US" sz="1800" kern="1200" dirty="0"/>
        </a:p>
        <a:p>
          <a:pPr marL="171450" lvl="1" indent="-171450" algn="l" defTabSz="800100">
            <a:lnSpc>
              <a:spcPct val="90000"/>
            </a:lnSpc>
            <a:spcBef>
              <a:spcPct val="0"/>
            </a:spcBef>
            <a:spcAft>
              <a:spcPct val="15000"/>
            </a:spcAft>
            <a:buChar char="••"/>
          </a:pPr>
          <a:r>
            <a:rPr lang="en-US" sz="1800" kern="1200" dirty="0" smtClean="0"/>
            <a:t>Python/C++</a:t>
          </a:r>
          <a:endParaRPr lang="en-US" sz="1800" kern="1200" dirty="0"/>
        </a:p>
        <a:p>
          <a:pPr marL="171450" lvl="1" indent="-171450" algn="l" defTabSz="800100">
            <a:lnSpc>
              <a:spcPct val="90000"/>
            </a:lnSpc>
            <a:spcBef>
              <a:spcPct val="0"/>
            </a:spcBef>
            <a:spcAft>
              <a:spcPct val="15000"/>
            </a:spcAft>
            <a:buChar char="••"/>
          </a:pPr>
          <a:r>
            <a:rPr lang="en-US" sz="1800" kern="1200" dirty="0" smtClean="0"/>
            <a:t>Excellent hardware support</a:t>
          </a:r>
          <a:endParaRPr lang="en-US" sz="1800" kern="1200" dirty="0"/>
        </a:p>
      </dsp:txBody>
      <dsp:txXfrm>
        <a:off x="2533435" y="241044"/>
        <a:ext cx="3078499" cy="1443307"/>
      </dsp:txXfrm>
    </dsp:sp>
    <dsp:sp modelId="{2EFC2E1A-E570-154D-B6CB-690DD044889C}">
      <dsp:nvSpPr>
        <dsp:cNvPr id="0" name=""/>
        <dsp:cNvSpPr/>
      </dsp:nvSpPr>
      <dsp:spPr>
        <a:xfrm>
          <a:off x="0" y="493"/>
          <a:ext cx="2533435" cy="192440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err="1" smtClean="0"/>
            <a:t>GNURadio</a:t>
          </a:r>
          <a:endParaRPr lang="en-US" sz="3200" kern="1200" dirty="0"/>
        </a:p>
      </dsp:txBody>
      <dsp:txXfrm>
        <a:off x="93942" y="94435"/>
        <a:ext cx="2345551" cy="1736525"/>
      </dsp:txXfrm>
    </dsp:sp>
    <dsp:sp modelId="{A51EF3B6-9A46-8040-8032-98C247BA503F}">
      <dsp:nvSpPr>
        <dsp:cNvPr id="0" name=""/>
        <dsp:cNvSpPr/>
      </dsp:nvSpPr>
      <dsp:spPr>
        <a:xfrm>
          <a:off x="2533435" y="2117343"/>
          <a:ext cx="3800152" cy="192440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Drag and Drop</a:t>
          </a:r>
          <a:endParaRPr lang="en-US" sz="1800" kern="1200" dirty="0"/>
        </a:p>
        <a:p>
          <a:pPr marL="171450" lvl="1" indent="-171450" algn="l" defTabSz="800100">
            <a:lnSpc>
              <a:spcPct val="90000"/>
            </a:lnSpc>
            <a:spcBef>
              <a:spcPct val="0"/>
            </a:spcBef>
            <a:spcAft>
              <a:spcPct val="15000"/>
            </a:spcAft>
            <a:buChar char="••"/>
          </a:pPr>
          <a:r>
            <a:rPr lang="en-US" sz="1800" kern="1200" dirty="0" smtClean="0"/>
            <a:t>Rapid GUI development</a:t>
          </a:r>
          <a:endParaRPr lang="en-US" sz="1800" kern="1200" dirty="0"/>
        </a:p>
        <a:p>
          <a:pPr marL="171450" lvl="1" indent="-171450" algn="l" defTabSz="800100">
            <a:lnSpc>
              <a:spcPct val="90000"/>
            </a:lnSpc>
            <a:spcBef>
              <a:spcPct val="0"/>
            </a:spcBef>
            <a:spcAft>
              <a:spcPct val="15000"/>
            </a:spcAft>
            <a:buChar char="••"/>
          </a:pPr>
          <a:r>
            <a:rPr lang="en-US" sz="1800" kern="1200" dirty="0" smtClean="0"/>
            <a:t>Easy to expand</a:t>
          </a:r>
          <a:endParaRPr lang="en-US" sz="1800" kern="1200" dirty="0"/>
        </a:p>
      </dsp:txBody>
      <dsp:txXfrm>
        <a:off x="2533435" y="2357894"/>
        <a:ext cx="3078499" cy="1443307"/>
      </dsp:txXfrm>
    </dsp:sp>
    <dsp:sp modelId="{F7AA576E-5032-1345-B018-94BD12D8F476}">
      <dsp:nvSpPr>
        <dsp:cNvPr id="0" name=""/>
        <dsp:cNvSpPr/>
      </dsp:nvSpPr>
      <dsp:spPr>
        <a:xfrm>
          <a:off x="0" y="2117343"/>
          <a:ext cx="2533435" cy="192440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err="1" smtClean="0"/>
            <a:t>GNURadio</a:t>
          </a:r>
          <a:r>
            <a:rPr lang="en-US" sz="3200" kern="1200" dirty="0" smtClean="0"/>
            <a:t> Companion</a:t>
          </a:r>
          <a:endParaRPr lang="en-US" sz="3200" kern="1200" dirty="0"/>
        </a:p>
      </dsp:txBody>
      <dsp:txXfrm>
        <a:off x="93942" y="2211285"/>
        <a:ext cx="2345551" cy="17365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128AA-ACE4-3A43-90DF-09AF32EB69D4}">
      <dsp:nvSpPr>
        <dsp:cNvPr id="0" name=""/>
        <dsp:cNvSpPr/>
      </dsp:nvSpPr>
      <dsp:spPr>
        <a:xfrm>
          <a:off x="2623468" y="497"/>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smtClean="0"/>
            <a:t>Bandwidth 20 MHz</a:t>
          </a:r>
          <a:endParaRPr lang="en-US" sz="2400" kern="1200" dirty="0"/>
        </a:p>
        <a:p>
          <a:pPr marL="228600" lvl="1" indent="-228600" algn="l" defTabSz="1066800">
            <a:lnSpc>
              <a:spcPct val="90000"/>
            </a:lnSpc>
            <a:spcBef>
              <a:spcPct val="0"/>
            </a:spcBef>
            <a:spcAft>
              <a:spcPct val="15000"/>
            </a:spcAft>
            <a:buChar char="••"/>
          </a:pPr>
          <a:r>
            <a:rPr lang="en-US" sz="2400" kern="1200" dirty="0" smtClean="0"/>
            <a:t>1400 - 1425 MHz</a:t>
          </a:r>
        </a:p>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en-US" sz="2400" b="0" i="1" kern="1200" smtClean="0">
                  <a:latin typeface="Cambria Math" charset="0"/>
                </a:rPr>
                <m:t>𝑁𝐸</m:t>
              </m:r>
              <m:r>
                <m:rPr>
                  <m:sty m:val="p"/>
                </m:rPr>
                <a:rPr lang="en-US" sz="2400" b="0" i="0" kern="1200" smtClean="0">
                  <a:latin typeface="Cambria Math" charset="0"/>
                </a:rPr>
                <m:t>Δ</m:t>
              </m:r>
              <m:r>
                <a:rPr lang="en-US" sz="2400" b="0" i="1" kern="1200" smtClean="0">
                  <a:latin typeface="Cambria Math" charset="0"/>
                </a:rPr>
                <m:t>𝑇</m:t>
              </m:r>
              <m:r>
                <a:rPr lang="en-US" sz="2400" b="0" i="1" kern="1200" smtClean="0">
                  <a:latin typeface="Cambria Math" charset="0"/>
                </a:rPr>
                <m:t>=1 </m:t>
              </m:r>
              <m:r>
                <a:rPr lang="en-US" sz="2400" b="0" i="1" kern="1200" smtClean="0">
                  <a:latin typeface="Cambria Math" charset="0"/>
                </a:rPr>
                <m:t>𝐾</m:t>
              </m:r>
            </m:oMath>
          </a14:m>
          <a:endParaRPr lang="en-US" sz="2400" kern="1200" dirty="0"/>
        </a:p>
      </dsp:txBody>
      <dsp:txXfrm>
        <a:off x="2623468" y="242887"/>
        <a:ext cx="3208033" cy="1454337"/>
      </dsp:txXfrm>
    </dsp:sp>
    <dsp:sp modelId="{0F1E3F02-2483-DB41-B7ED-C2727BDFA5F9}">
      <dsp:nvSpPr>
        <dsp:cNvPr id="0" name=""/>
        <dsp:cNvSpPr/>
      </dsp:nvSpPr>
      <dsp:spPr>
        <a:xfrm>
          <a:off x="0" y="497"/>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Hardware Requirements</a:t>
          </a:r>
          <a:endParaRPr lang="en-US" sz="2800" kern="1200" dirty="0"/>
        </a:p>
      </dsp:txBody>
      <dsp:txXfrm>
        <a:off x="94660" y="95157"/>
        <a:ext cx="2434148" cy="1749797"/>
      </dsp:txXfrm>
    </dsp:sp>
    <dsp:sp modelId="{94BA7CDF-15D5-DB49-91C7-BBEF390E5CF3}">
      <dsp:nvSpPr>
        <dsp:cNvPr id="0" name=""/>
        <dsp:cNvSpPr/>
      </dsp:nvSpPr>
      <dsp:spPr>
        <a:xfrm>
          <a:off x="2623468" y="2133526"/>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Easy to </a:t>
          </a:r>
          <a:r>
            <a:rPr lang="en-US" sz="2400" kern="1200" dirty="0" smtClean="0"/>
            <a:t>use GUI interface</a:t>
          </a:r>
          <a:r>
            <a:rPr lang="en-US" sz="2400" kern="1200" baseline="0" dirty="0" smtClean="0"/>
            <a:t> for technician to use</a:t>
          </a:r>
          <a:endParaRPr lang="en-US" sz="2400" kern="1200" dirty="0"/>
        </a:p>
        <a:p>
          <a:pPr marL="228600" lvl="1" indent="-228600" algn="l" defTabSz="1066800">
            <a:lnSpc>
              <a:spcPct val="90000"/>
            </a:lnSpc>
            <a:spcBef>
              <a:spcPct val="0"/>
            </a:spcBef>
            <a:spcAft>
              <a:spcPct val="15000"/>
            </a:spcAft>
            <a:buChar char="••"/>
          </a:pPr>
          <a:r>
            <a:rPr lang="en-US" sz="2400" kern="1200" dirty="0" smtClean="0"/>
            <a:t>Easy to modify</a:t>
          </a:r>
          <a:endParaRPr lang="en-US" sz="2400" kern="1200" dirty="0"/>
        </a:p>
      </dsp:txBody>
      <dsp:txXfrm>
        <a:off x="2623468" y="2375916"/>
        <a:ext cx="3208033" cy="1454337"/>
      </dsp:txXfrm>
    </dsp:sp>
    <dsp:sp modelId="{5015647A-E68E-7D4F-AD60-D24BF37F5562}">
      <dsp:nvSpPr>
        <dsp:cNvPr id="0" name=""/>
        <dsp:cNvSpPr/>
      </dsp:nvSpPr>
      <dsp:spPr>
        <a:xfrm>
          <a:off x="0" y="2133526"/>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Software Requirements</a:t>
          </a:r>
          <a:endParaRPr lang="en-US" sz="2800" kern="1200" dirty="0"/>
        </a:p>
      </dsp:txBody>
      <dsp:txXfrm>
        <a:off x="94660" y="2228186"/>
        <a:ext cx="2434148" cy="174979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12/17/15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NEAT is really determined more by the LNAs than the N200</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205233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IIR filter</a:t>
            </a:r>
          </a:p>
          <a:p>
            <a:r>
              <a:rPr lang="en-US" sz="1200" i="0" kern="1200" dirty="0" smtClean="0">
                <a:solidFill>
                  <a:schemeClr val="tx1"/>
                </a:solidFill>
                <a:effectLst/>
                <a:latin typeface="+mn-lt"/>
                <a:ea typeface="+mn-ea"/>
                <a:cs typeface="+mn-cs"/>
              </a:rPr>
              <a:t>Decimation to reduce data size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1371270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1687999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19</a:t>
            </a:fld>
            <a:endParaRPr lang="en-US"/>
          </a:p>
        </p:txBody>
      </p:sp>
    </p:spTree>
    <p:extLst>
      <p:ext uri="{BB962C8B-B14F-4D97-AF65-F5344CB8AC3E}">
        <p14:creationId xmlns:p14="http://schemas.microsoft.com/office/powerpoint/2010/main" val="77997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20</a:t>
            </a:fld>
            <a:endParaRPr lang="en-US"/>
          </a:p>
        </p:txBody>
      </p:sp>
    </p:spTree>
    <p:extLst>
      <p:ext uri="{BB962C8B-B14F-4D97-AF65-F5344CB8AC3E}">
        <p14:creationId xmlns:p14="http://schemas.microsoft.com/office/powerpoint/2010/main" val="610419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21</a:t>
            </a:fld>
            <a:endParaRPr lang="en-US"/>
          </a:p>
        </p:txBody>
      </p:sp>
    </p:spTree>
    <p:extLst>
      <p:ext uri="{BB962C8B-B14F-4D97-AF65-F5344CB8AC3E}">
        <p14:creationId xmlns:p14="http://schemas.microsoft.com/office/powerpoint/2010/main" val="7512067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22</a:t>
            </a:fld>
            <a:endParaRPr lang="en-US"/>
          </a:p>
        </p:txBody>
      </p:sp>
    </p:spTree>
    <p:extLst>
      <p:ext uri="{BB962C8B-B14F-4D97-AF65-F5344CB8AC3E}">
        <p14:creationId xmlns:p14="http://schemas.microsoft.com/office/powerpoint/2010/main" val="104334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23</a:t>
            </a:fld>
            <a:endParaRPr lang="en-US"/>
          </a:p>
        </p:txBody>
      </p:sp>
    </p:spTree>
    <p:extLst>
      <p:ext uri="{BB962C8B-B14F-4D97-AF65-F5344CB8AC3E}">
        <p14:creationId xmlns:p14="http://schemas.microsoft.com/office/powerpoint/2010/main" val="186696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24</a:t>
            </a:fld>
            <a:endParaRPr lang="en-US"/>
          </a:p>
        </p:txBody>
      </p:sp>
    </p:spTree>
    <p:extLst>
      <p:ext uri="{BB962C8B-B14F-4D97-AF65-F5344CB8AC3E}">
        <p14:creationId xmlns:p14="http://schemas.microsoft.com/office/powerpoint/2010/main" val="955736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25</a:t>
            </a:fld>
            <a:endParaRPr lang="en-US"/>
          </a:p>
        </p:txBody>
      </p:sp>
    </p:spTree>
    <p:extLst>
      <p:ext uri="{BB962C8B-B14F-4D97-AF65-F5344CB8AC3E}">
        <p14:creationId xmlns:p14="http://schemas.microsoft.com/office/powerpoint/2010/main" val="2046429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90676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33</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SMOS was launched in November 2</a:t>
            </a:r>
            <a:r>
              <a:rPr lang="en-US" baseline="30000" dirty="0" smtClean="0"/>
              <a:t>nd</a:t>
            </a:r>
            <a:r>
              <a:rPr lang="en-US" dirty="0" smtClean="0"/>
              <a:t>, 2009</a:t>
            </a:r>
            <a:r>
              <a:rPr lang="en-US" baseline="0" dirty="0" smtClean="0"/>
              <a:t> by European Space Agency (ESA).  It measures both soil moisture and ocean salinity using a radiometer at 1.4 GHz using a Microwave Imaging Radiometer with Aperture Synthesis (MIRAS).  It uses both Vertical and Horizontal polarization.  </a:t>
            </a:r>
          </a:p>
          <a:p>
            <a:endParaRPr lang="en-US" baseline="0" dirty="0" smtClean="0"/>
          </a:p>
          <a:p>
            <a:r>
              <a:rPr lang="en-US" baseline="0" dirty="0" smtClean="0"/>
              <a:t>The National Radio Astronomy Observatory is located in New Mexico.  The VLA there uses cryogenics to keep the RXs cool.  The signal is digitized and sent via fiber optics to a super computer </a:t>
            </a:r>
            <a:r>
              <a:rPr lang="en-US" baseline="0" smtClean="0"/>
              <a:t>to process the data.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5</a:t>
            </a:fld>
            <a:endParaRPr lang="en-US"/>
          </a:p>
        </p:txBody>
      </p:sp>
    </p:spTree>
    <p:extLst>
      <p:ext uri="{BB962C8B-B14F-4D97-AF65-F5344CB8AC3E}">
        <p14:creationId xmlns:p14="http://schemas.microsoft.com/office/powerpoint/2010/main" val="1702496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Three areas of related works – Digital Radiometers, RFI and SDR-based</a:t>
            </a:r>
            <a:r>
              <a:rPr lang="en-US" sz="1200" i="0" kern="1200" baseline="0" dirty="0" smtClean="0">
                <a:solidFill>
                  <a:schemeClr val="tx1"/>
                </a:solidFill>
                <a:effectLst/>
                <a:latin typeface="+mn-lt"/>
                <a:ea typeface="+mn-ea"/>
                <a:cs typeface="+mn-cs"/>
              </a:rPr>
              <a:t> Radiometers</a:t>
            </a:r>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Hybrid = Digitizes some part of the signal,</a:t>
            </a:r>
            <a:r>
              <a:rPr lang="en-US" sz="1200" i="0" kern="1200" baseline="0" dirty="0" smtClean="0">
                <a:solidFill>
                  <a:schemeClr val="tx1"/>
                </a:solidFill>
                <a:effectLst/>
                <a:latin typeface="+mn-lt"/>
                <a:ea typeface="+mn-ea"/>
                <a:cs typeface="+mn-cs"/>
              </a:rPr>
              <a:t> usually with an ADC and after the square-law detector</a:t>
            </a:r>
          </a:p>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maintained, he still answers questions about using radiometers with</a:t>
            </a:r>
            <a:r>
              <a:rPr lang="en-US" sz="1200" i="0" kern="1200" baseline="0" dirty="0" smtClean="0">
                <a:solidFill>
                  <a:schemeClr val="tx1"/>
                </a:solidFill>
                <a:effectLst/>
                <a:latin typeface="+mn-lt"/>
                <a:ea typeface="+mn-ea"/>
                <a:cs typeface="+mn-cs"/>
              </a:rPr>
              <a:t>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SBRAC has successfully used this configuration to obtain radio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It was this</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that was used in this thesis.</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In 2013, the University of Illinois and Grand Valley State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University built a software defined radio based radiometer to listen to emissions from Jupiter. They custom built the hardware portion of their software defined radio using an</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Analog Devices analog to digital</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converter (AD9460) and a Xilinx (Spartan-3E-500) FPGA.</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They also implemented a RF front end to filter and amplify the incoming RF signal. The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software side of their radiometer was composed of: 1)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for low-level communications</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with their software defined radio and, 2) Python script and </a:t>
            </a:r>
            <a:r>
              <a:rPr lang="en-US" sz="1200" i="0" kern="1200" dirty="0" err="1" smtClean="0">
                <a:solidFill>
                  <a:schemeClr val="tx1"/>
                </a:solidFill>
                <a:effectLst/>
                <a:latin typeface="+mn-lt"/>
                <a:ea typeface="+mn-ea"/>
                <a:cs typeface="+mn-cs"/>
              </a:rPr>
              <a:t>WxGUI</a:t>
            </a:r>
            <a:r>
              <a:rPr lang="en-US" sz="1200" i="0" kern="1200" dirty="0" smtClean="0">
                <a:solidFill>
                  <a:schemeClr val="tx1"/>
                </a:solidFill>
                <a:effectLst/>
                <a:latin typeface="+mn-lt"/>
                <a:ea typeface="+mn-ea"/>
                <a:cs typeface="+mn-cs"/>
              </a:rPr>
              <a:t> to implement a higher</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level user interface. The students reported that their SDR based radiometer worked well at a</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low price point. One aspect that differentiates the work in the thesis from Grand Valley State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University’s work is that they build their own custom hardware for their software defined radio,</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while in this work off the shelf components were used with an aim of making radiometers more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wildly accessible to the research community.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126188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2789892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radiometer is a device designed to measure thermal electromagnetic emission by a material media.  This electromagnetic emission is the thermal noise of the object and can be correlated to the physical temperature of the object.</a:t>
            </a:r>
          </a:p>
          <a:p>
            <a:endParaRPr lang="en-US" dirty="0" smtClean="0"/>
          </a:p>
          <a:p>
            <a:r>
              <a:rPr lang="en-US" dirty="0" smtClean="0"/>
              <a:t>An ideal radiometer would only measure this noise temperature.  However, a real radiometer has additional noise added.</a:t>
            </a:r>
          </a:p>
          <a:p>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13.jpg"/><Relationship Id="rId9" Type="http://schemas.openxmlformats.org/officeDocument/2006/relationships/image" Target="../media/image14.jp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diagramData" Target="../diagrams/data10.xml"/><Relationship Id="rId9" Type="http://schemas.openxmlformats.org/officeDocument/2006/relationships/image" Target="../media/image13.jpg"/><Relationship Id="rId10"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diagramData" Target="../diagrams/data17.xml"/><Relationship Id="rId9" Type="http://schemas.openxmlformats.org/officeDocument/2006/relationships/diagramLayout" Target="../diagrams/layout15.xml"/><Relationship Id="rId10" Type="http://schemas.openxmlformats.org/officeDocument/2006/relationships/diagramQuickStyle" Target="../diagrams/quickStyle15.xml"/><Relationship Id="rId11" Type="http://schemas.openxmlformats.org/officeDocument/2006/relationships/diagramColors" Target="../diagrams/colors15.xml"/><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1" Type="http://schemas.openxmlformats.org/officeDocument/2006/relationships/diagramColors" Target="../diagrams/colors17.xml"/><Relationship Id="rId12" Type="http://schemas.microsoft.com/office/2007/relationships/diagramDrawing" Target="../diagrams/drawing17.xml"/><Relationship Id="rId13" Type="http://schemas.openxmlformats.org/officeDocument/2006/relationships/diagramData" Target="../diagrams/data20.xml"/><Relationship Id="rId14" Type="http://schemas.openxmlformats.org/officeDocument/2006/relationships/diagramLayout" Target="../diagrams/layout18.xml"/><Relationship Id="rId15" Type="http://schemas.openxmlformats.org/officeDocument/2006/relationships/diagramQuickStyle" Target="../diagrams/quickStyle18.xml"/><Relationship Id="rId16" Type="http://schemas.openxmlformats.org/officeDocument/2006/relationships/diagramColors" Target="../diagrams/colors18.xml"/><Relationship Id="rId17"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diagramData" Target="../diagrams/data18.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diagramData" Target="../diagrams/data19.xml"/><Relationship Id="rId9" Type="http://schemas.openxmlformats.org/officeDocument/2006/relationships/diagramLayout" Target="../diagrams/layout17.xml"/><Relationship Id="rId10" Type="http://schemas.openxmlformats.org/officeDocument/2006/relationships/diagramQuickStyle" Target="../diagrams/quickStyle17.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diagramData" Target="../diagrams/data22.xml"/><Relationship Id="rId8" Type="http://schemas.openxmlformats.org/officeDocument/2006/relationships/diagramLayout" Target="../diagrams/layout20.xml"/><Relationship Id="rId9" Type="http://schemas.openxmlformats.org/officeDocument/2006/relationships/diagramQuickStyle" Target="../diagrams/quickStyle20.xml"/><Relationship Id="rId10" Type="http://schemas.openxmlformats.org/officeDocument/2006/relationships/diagramColors" Target="../diagrams/colors20.xml"/><Relationship Id="rId11" Type="http://schemas.microsoft.com/office/2007/relationships/diagramDrawing" Target="../diagrams/drawing20.xml"/><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29.xml.rels><?xml version="1.0" encoding="UTF-8" standalone="yes"?>
<Relationships xmlns="http://schemas.openxmlformats.org/package/2006/relationships"><Relationship Id="rId11" Type="http://schemas.microsoft.com/office/2007/relationships/diagramDrawing" Target="../diagrams/drawing22.xml"/><Relationship Id="rId12" Type="http://schemas.openxmlformats.org/officeDocument/2006/relationships/diagramData" Target="../diagrams/data25.xml"/><Relationship Id="rId13" Type="http://schemas.openxmlformats.org/officeDocument/2006/relationships/diagramLayout" Target="../diagrams/layout23.xml"/><Relationship Id="rId14" Type="http://schemas.openxmlformats.org/officeDocument/2006/relationships/diagramQuickStyle" Target="../diagrams/quickStyle23.xml"/><Relationship Id="rId15" Type="http://schemas.openxmlformats.org/officeDocument/2006/relationships/diagramColors" Target="../diagrams/colors23.xml"/><Relationship Id="rId16"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diagramData" Target="../diagrams/data23.xml"/><Relationship Id="rId3" Type="http://schemas.openxmlformats.org/officeDocument/2006/relationships/diagramLayout" Target="../diagrams/layout21.xml"/><Relationship Id="rId4" Type="http://schemas.openxmlformats.org/officeDocument/2006/relationships/diagramQuickStyle" Target="../diagrams/quickStyle21.xml"/><Relationship Id="rId5" Type="http://schemas.openxmlformats.org/officeDocument/2006/relationships/diagramColors" Target="../diagrams/colors21.xml"/><Relationship Id="rId6" Type="http://schemas.microsoft.com/office/2007/relationships/diagramDrawing" Target="../diagrams/drawing21.xml"/><Relationship Id="rId7" Type="http://schemas.openxmlformats.org/officeDocument/2006/relationships/diagramData" Target="../diagrams/data24.xml"/><Relationship Id="rId8" Type="http://schemas.openxmlformats.org/officeDocument/2006/relationships/diagramLayout" Target="../diagrams/layout22.xml"/><Relationship Id="rId9" Type="http://schemas.openxmlformats.org/officeDocument/2006/relationships/diagramQuickStyle" Target="../diagrams/quickStyle22.xml"/><Relationship Id="rId10" Type="http://schemas.openxmlformats.org/officeDocument/2006/relationships/diagramColors" Target="../diagrams/colors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5.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a:t/>
            </a:r>
            <a:br>
              <a:rPr lang="en-US" sz="2400" dirty="0"/>
            </a:br>
            <a:endParaRPr lang="en-US" sz="2400" dirty="0" smtClean="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8" name="TextBox 7"/>
          <p:cNvSpPr txBox="1"/>
          <p:nvPr/>
        </p:nvSpPr>
        <p:spPr>
          <a:xfrm>
            <a:off x="867507" y="1172308"/>
            <a:ext cx="9026769" cy="2308324"/>
          </a:xfrm>
          <a:prstGeom prst="rect">
            <a:avLst/>
          </a:prstGeom>
          <a:noFill/>
        </p:spPr>
        <p:txBody>
          <a:bodyPr wrap="square" rtlCol="0">
            <a:spAutoFit/>
          </a:bodyPr>
          <a:lstStyle/>
          <a:p>
            <a:r>
              <a:rPr lang="en-US" dirty="0" smtClean="0"/>
              <a:t>Power measurement</a:t>
            </a:r>
          </a:p>
          <a:p>
            <a:endParaRPr lang="en-US" dirty="0"/>
          </a:p>
          <a:p>
            <a:r>
              <a:rPr lang="en-US" dirty="0" smtClean="0"/>
              <a:t>The key to the performance of a radiometer is to minimize noise generated internally while amplifying the noise generated from the source.</a:t>
            </a:r>
          </a:p>
          <a:p>
            <a:endParaRPr lang="en-US" dirty="0"/>
          </a:p>
          <a:p>
            <a:pPr marL="285750" indent="-285750">
              <a:buFont typeface="Arial" charset="0"/>
              <a:buChar char="•"/>
            </a:pPr>
            <a:r>
              <a:rPr lang="en-US" dirty="0" smtClean="0"/>
              <a:t>All components generate additional noise</a:t>
            </a:r>
          </a:p>
          <a:p>
            <a:pPr marL="285750" indent="-285750">
              <a:buFont typeface="Arial" charset="0"/>
              <a:buChar char="•"/>
            </a:pPr>
            <a:r>
              <a:rPr lang="en-US" dirty="0" smtClean="0"/>
              <a:t>Low Noise Amplifiers (LNAs) are the largest contributors</a:t>
            </a:r>
          </a:p>
          <a:p>
            <a:pPr marL="285750" indent="-285750">
              <a:buFont typeface="Arial" charset="0"/>
              <a:buChar char="•"/>
            </a:pPr>
            <a:endParaRPr lang="en-US" dirty="0" smtClean="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575" t="37569" r="27479" b="-25"/>
          <a:stretch/>
        </p:blipFill>
        <p:spPr>
          <a:xfrm>
            <a:off x="8361811" y="2619524"/>
            <a:ext cx="3291577" cy="3266544"/>
          </a:xfrm>
          <a:prstGeom prst="rect">
            <a:avLst/>
          </a:prstGeom>
        </p:spPr>
      </p:pic>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4" name="TextBox 3"/>
          <p:cNvSpPr txBox="1"/>
          <p:nvPr/>
        </p:nvSpPr>
        <p:spPr>
          <a:xfrm>
            <a:off x="717453" y="1111348"/>
            <a:ext cx="2833789" cy="369332"/>
          </a:xfrm>
          <a:prstGeom prst="rect">
            <a:avLst/>
          </a:prstGeom>
          <a:noFill/>
        </p:spPr>
        <p:txBody>
          <a:bodyPr wrap="none" rtlCol="0">
            <a:spAutoFit/>
          </a:bodyPr>
          <a:lstStyle/>
          <a:p>
            <a:r>
              <a:rPr lang="en-US" dirty="0" smtClean="0"/>
              <a:t>Compensating for stability</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2296" y="1111348"/>
            <a:ext cx="4208082" cy="30853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032" y="4381543"/>
            <a:ext cx="5849704" cy="2194271"/>
          </a:xfrm>
          <a:prstGeom prst="rect">
            <a:avLst/>
          </a:prstGeom>
        </p:spPr>
      </p:pic>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6" name="TextBox 5"/>
          <p:cNvSpPr txBox="1"/>
          <p:nvPr/>
        </p:nvSpPr>
        <p:spPr>
          <a:xfrm>
            <a:off x="378069" y="1148861"/>
            <a:ext cx="10896599" cy="646331"/>
          </a:xfrm>
          <a:prstGeom prst="rect">
            <a:avLst/>
          </a:prstGeom>
          <a:noFill/>
        </p:spPr>
        <p:txBody>
          <a:bodyPr wrap="square" rtlCol="0">
            <a:spAutoFit/>
          </a:bodyPr>
          <a:lstStyle/>
          <a:p>
            <a:r>
              <a:rPr lang="en-US" dirty="0" smtClean="0"/>
              <a:t>A software defined radio is a device that digitizes a received RF signal as soon as possible, and processes the digital representation of the signal using digital </a:t>
            </a:r>
            <a:r>
              <a:rPr lang="en-US" smtClean="0"/>
              <a:t>signal processing</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9" y="3292231"/>
            <a:ext cx="10896600" cy="3251200"/>
          </a:xfrm>
          <a:prstGeom prst="rect">
            <a:avLst/>
          </a:prstGeom>
        </p:spPr>
      </p:pic>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504092" y="1219200"/>
            <a:ext cx="2092945" cy="646331"/>
          </a:xfrm>
          <a:prstGeom prst="rect">
            <a:avLst/>
          </a:prstGeom>
          <a:noFill/>
        </p:spPr>
        <p:txBody>
          <a:bodyPr wrap="none" rtlCol="0">
            <a:spAutoFit/>
          </a:bodyPr>
          <a:lstStyle/>
          <a:p>
            <a:r>
              <a:rPr lang="en-US" smtClean="0"/>
              <a:t>Hardware Platform</a:t>
            </a:r>
          </a:p>
          <a:p>
            <a:endParaRPr lang="en-US" dirty="0"/>
          </a:p>
        </p:txBody>
      </p:sp>
      <p:graphicFrame>
        <p:nvGraphicFramePr>
          <p:cNvPr id="6" name="Diagram 5"/>
          <p:cNvGraphicFramePr/>
          <p:nvPr>
            <p:extLst>
              <p:ext uri="{D42A27DB-BD31-4B8C-83A1-F6EECF244321}">
                <p14:modId xmlns:p14="http://schemas.microsoft.com/office/powerpoint/2010/main" val="668506300"/>
              </p:ext>
            </p:extLst>
          </p:nvPr>
        </p:nvGraphicFramePr>
        <p:xfrm>
          <a:off x="504092" y="1865531"/>
          <a:ext cx="6224954" cy="427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3491" y="1865531"/>
            <a:ext cx="3134109" cy="2581031"/>
          </a:xfrm>
          <a:prstGeom prst="rect">
            <a:avLst/>
          </a:prstGeom>
        </p:spPr>
      </p:pic>
      <p:pic>
        <p:nvPicPr>
          <p:cNvPr id="8" name="Picture 7"/>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9046" y="4269153"/>
            <a:ext cx="2868326" cy="2362151"/>
          </a:xfrm>
          <a:prstGeom prst="rect">
            <a:avLst/>
          </a:prstGeom>
        </p:spPr>
      </p:pic>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101600" y="970538"/>
            <a:ext cx="4737686" cy="923330"/>
          </a:xfrm>
          <a:prstGeom prst="rect">
            <a:avLst/>
          </a:prstGeom>
          <a:noFill/>
        </p:spPr>
        <p:txBody>
          <a:bodyPr wrap="square" rtlCol="0">
            <a:spAutoFit/>
          </a:bodyPr>
          <a:lstStyle/>
          <a:p>
            <a:r>
              <a:rPr lang="en-US" dirty="0" err="1" smtClean="0"/>
              <a:t>GNURadio</a:t>
            </a:r>
            <a:r>
              <a:rPr lang="en-US" dirty="0" smtClean="0"/>
              <a:t> and </a:t>
            </a:r>
            <a:r>
              <a:rPr lang="en-US" dirty="0" err="1" smtClean="0"/>
              <a:t>GNURadio</a:t>
            </a:r>
            <a:r>
              <a:rPr lang="en-US" dirty="0" smtClean="0"/>
              <a:t> Companion</a:t>
            </a:r>
          </a:p>
          <a:p>
            <a:endParaRPr lang="en-US" dirty="0"/>
          </a:p>
          <a:p>
            <a:pPr marL="285750" indent="-285750">
              <a:buFont typeface="Arial"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406" y="2390399"/>
            <a:ext cx="5433526" cy="3312941"/>
          </a:xfrm>
          <a:prstGeom prst="rect">
            <a:avLst/>
          </a:prstGeom>
        </p:spPr>
      </p:pic>
      <p:graphicFrame>
        <p:nvGraphicFramePr>
          <p:cNvPr id="8" name="Diagram 7"/>
          <p:cNvGraphicFramePr/>
          <p:nvPr>
            <p:extLst>
              <p:ext uri="{D42A27DB-BD31-4B8C-83A1-F6EECF244321}">
                <p14:modId xmlns:p14="http://schemas.microsoft.com/office/powerpoint/2010/main" val="839053092"/>
              </p:ext>
            </p:extLst>
          </p:nvPr>
        </p:nvGraphicFramePr>
        <p:xfrm>
          <a:off x="101600" y="2025747"/>
          <a:ext cx="6333588" cy="4042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6649769" cy="369332"/>
          </a:xfrm>
          <a:prstGeom prst="rect">
            <a:avLst/>
          </a:prstGeom>
          <a:noFill/>
        </p:spPr>
        <p:txBody>
          <a:bodyPr wrap="none" rtlCol="0">
            <a:spAutoFit/>
          </a:bodyPr>
          <a:lstStyle/>
          <a:p>
            <a:r>
              <a:rPr lang="en-US" smtClean="0"/>
              <a:t>Implementation of a Software Defined Radio Based Radiometer</a:t>
            </a:r>
            <a:endParaRPr lang="en-US"/>
          </a:p>
        </p:txBody>
      </p:sp>
      <mc:AlternateContent xmlns:mc="http://schemas.openxmlformats.org/markup-compatibility/2006">
        <mc:Choice xmlns:a14="http://schemas.microsoft.com/office/drawing/2010/main" Requires="a14">
          <p:graphicFrame>
            <p:nvGraphicFramePr>
              <p:cNvPr id="8" name="Diagram 7"/>
              <p:cNvGraphicFramePr/>
              <p:nvPr>
                <p:extLst>
                  <p:ext uri="{D42A27DB-BD31-4B8C-83A1-F6EECF244321}">
                    <p14:modId xmlns:p14="http://schemas.microsoft.com/office/powerpoint/2010/main" val="847973676"/>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8" name="Diagram 7"/>
              <p:cNvGraphicFramePr/>
              <p:nvPr>
                <p:extLst>
                  <p:ext uri="{D42A27DB-BD31-4B8C-83A1-F6EECF244321}">
                    <p14:modId xmlns:p14="http://schemas.microsoft.com/office/powerpoint/2010/main" val="847973676"/>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7800" y="1551018"/>
            <a:ext cx="3525338" cy="290322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8741" y="4101762"/>
            <a:ext cx="3494397" cy="2130611"/>
          </a:xfrm>
          <a:prstGeom prst="rect">
            <a:avLst/>
          </a:prstGeom>
        </p:spPr>
      </p:pic>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4" y="1181686"/>
            <a:ext cx="9617833" cy="369332"/>
          </a:xfrm>
          <a:prstGeom prst="rect">
            <a:avLst/>
          </a:prstGeom>
          <a:noFill/>
        </p:spPr>
        <p:txBody>
          <a:bodyPr wrap="square" rtlCol="0">
            <a:spAutoFit/>
          </a:bodyPr>
          <a:lstStyle/>
          <a:p>
            <a:r>
              <a:rPr lang="en-US" dirty="0" smtClean="0"/>
              <a:t>Mapping traditional radiometer to SDR-Based Radiometer – Power Detection</a:t>
            </a:r>
            <a:endParaRPr lang="en-US" dirty="0"/>
          </a:p>
        </p:txBody>
      </p:sp>
      <p:graphicFrame>
        <p:nvGraphicFramePr>
          <p:cNvPr id="8" name="Diagram 7"/>
          <p:cNvGraphicFramePr/>
          <p:nvPr>
            <p:extLst>
              <p:ext uri="{D42A27DB-BD31-4B8C-83A1-F6EECF244321}">
                <p14:modId xmlns:p14="http://schemas.microsoft.com/office/powerpoint/2010/main" val="589377457"/>
              </p:ext>
            </p:extLst>
          </p:nvPr>
        </p:nvGraphicFramePr>
        <p:xfrm>
          <a:off x="637515" y="2065192"/>
          <a:ext cx="10827654"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749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7922682" cy="369332"/>
          </a:xfrm>
          <a:prstGeom prst="rect">
            <a:avLst/>
          </a:prstGeom>
          <a:noFill/>
        </p:spPr>
        <p:txBody>
          <a:bodyPr wrap="none" rtlCol="0">
            <a:spAutoFit/>
          </a:bodyPr>
          <a:lstStyle/>
          <a:p>
            <a:r>
              <a:rPr lang="en-US" dirty="0" smtClean="0"/>
              <a:t>Mapping traditional radiometer to SDR-Based Radiometer – Data Smoothing</a:t>
            </a:r>
            <a:endParaRPr lang="en-US" dirty="0"/>
          </a:p>
        </p:txBody>
      </p:sp>
      <p:graphicFrame>
        <p:nvGraphicFramePr>
          <p:cNvPr id="8" name="Diagram 7"/>
          <p:cNvGraphicFramePr/>
          <p:nvPr>
            <p:extLst>
              <p:ext uri="{D42A27DB-BD31-4B8C-83A1-F6EECF244321}">
                <p14:modId xmlns:p14="http://schemas.microsoft.com/office/powerpoint/2010/main" val="1150661330"/>
              </p:ext>
            </p:extLst>
          </p:nvPr>
        </p:nvGraphicFramePr>
        <p:xfrm>
          <a:off x="637515" y="2065192"/>
          <a:ext cx="10827654"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2493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5072542" cy="369332"/>
          </a:xfrm>
          <a:prstGeom prst="rect">
            <a:avLst/>
          </a:prstGeom>
          <a:noFill/>
        </p:spPr>
        <p:txBody>
          <a:bodyPr wrap="none" rtlCol="0">
            <a:spAutoFit/>
          </a:bodyPr>
          <a:lstStyle/>
          <a:p>
            <a:r>
              <a:rPr lang="en-US" dirty="0" smtClean="0"/>
              <a:t>SDR-Based Radiometer Graphical User Interface</a:t>
            </a:r>
            <a:endParaRPr lang="en-US" dirty="0"/>
          </a:p>
        </p:txBody>
      </p:sp>
      <p:graphicFrame>
        <p:nvGraphicFramePr>
          <p:cNvPr id="8" name="Diagram 7"/>
          <p:cNvGraphicFramePr/>
          <p:nvPr>
            <p:extLst>
              <p:ext uri="{D42A27DB-BD31-4B8C-83A1-F6EECF244321}">
                <p14:modId xmlns:p14="http://schemas.microsoft.com/office/powerpoint/2010/main" val="1208358180"/>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477" y="2065191"/>
            <a:ext cx="9971372" cy="1901897"/>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2304" y="1957571"/>
            <a:ext cx="9223717" cy="4288382"/>
          </a:xfrm>
          <a:prstGeom prst="rect">
            <a:avLst/>
          </a:prstGeom>
        </p:spPr>
      </p:pic>
    </p:spTree>
    <p:extLst>
      <p:ext uri="{BB962C8B-B14F-4D97-AF65-F5344CB8AC3E}">
        <p14:creationId xmlns:p14="http://schemas.microsoft.com/office/powerpoint/2010/main" val="157183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53" presetClass="exit" presetSubtype="32" fill="hold" nodeType="clickEffect">
                                  <p:stCondLst>
                                    <p:cond delay="0"/>
                                  </p:stCondLst>
                                  <p:childTnLst>
                                    <p:anim calcmode="lin" valueType="num">
                                      <p:cBhvr>
                                        <p:cTn id="12" dur="500"/>
                                        <p:tgtEl>
                                          <p:spTgt spid="3"/>
                                        </p:tgtEl>
                                        <p:attrNameLst>
                                          <p:attrName>ppt_w</p:attrName>
                                        </p:attrNameLst>
                                      </p:cBhvr>
                                      <p:tavLst>
                                        <p:tav tm="0">
                                          <p:val>
                                            <p:strVal val="ppt_w"/>
                                          </p:val>
                                        </p:tav>
                                        <p:tav tm="100000">
                                          <p:val>
                                            <p:fltVal val="0"/>
                                          </p:val>
                                        </p:tav>
                                      </p:tavLst>
                                    </p:anim>
                                    <p:anim calcmode="lin" valueType="num">
                                      <p:cBhvr>
                                        <p:cTn id="13" dur="500"/>
                                        <p:tgtEl>
                                          <p:spTgt spid="3"/>
                                        </p:tgtEl>
                                        <p:attrNameLst>
                                          <p:attrName>ppt_h</p:attrName>
                                        </p:attrNameLst>
                                      </p:cBhvr>
                                      <p:tavLst>
                                        <p:tav tm="0">
                                          <p:val>
                                            <p:strVal val="ppt_h"/>
                                          </p:val>
                                        </p:tav>
                                        <p:tav tm="100000">
                                          <p:val>
                                            <p:fltVal val="0"/>
                                          </p:val>
                                        </p:tav>
                                      </p:tavLst>
                                    </p:anim>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 calcmode="lin" valueType="num">
                                      <p:cBhvr>
                                        <p:cTn id="20" dur="500" fill="hold"/>
                                        <p:tgtEl>
                                          <p:spTgt spid="4"/>
                                        </p:tgtEl>
                                        <p:attrNameLst>
                                          <p:attrName>ppt_w</p:attrName>
                                        </p:attrNameLst>
                                      </p:cBhvr>
                                      <p:tavLst>
                                        <p:tav tm="0">
                                          <p:val>
                                            <p:fltVal val="0"/>
                                          </p:val>
                                        </p:tav>
                                        <p:tav tm="100000">
                                          <p:val>
                                            <p:strVal val="#ppt_w"/>
                                          </p:val>
                                        </p:tav>
                                      </p:tavLst>
                                    </p:anim>
                                    <p:anim calcmode="lin" valueType="num">
                                      <p:cBhvr>
                                        <p:cTn id="21" dur="500" fill="hold"/>
                                        <p:tgtEl>
                                          <p:spTgt spid="4"/>
                                        </p:tgtEl>
                                        <p:attrNameLst>
                                          <p:attrName>ppt_h</p:attrName>
                                        </p:attrNameLst>
                                      </p:cBhvr>
                                      <p:tavLst>
                                        <p:tav tm="0">
                                          <p:val>
                                            <p:fltVal val="0"/>
                                          </p:val>
                                        </p:tav>
                                        <p:tav tm="100000">
                                          <p:val>
                                            <p:strVal val="#ppt_h"/>
                                          </p:val>
                                        </p:tav>
                                      </p:tavLst>
                                    </p:anim>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xit" presetSubtype="32" fill="hold" nodeType="clickEffect">
                                  <p:stCondLst>
                                    <p:cond delay="0"/>
                                  </p:stCondLst>
                                  <p:childTnLst>
                                    <p:anim calcmode="lin" valueType="num">
                                      <p:cBhvr>
                                        <p:cTn id="26" dur="500"/>
                                        <p:tgtEl>
                                          <p:spTgt spid="4"/>
                                        </p:tgtEl>
                                        <p:attrNameLst>
                                          <p:attrName>ppt_w</p:attrName>
                                        </p:attrNameLst>
                                      </p:cBhvr>
                                      <p:tavLst>
                                        <p:tav tm="0">
                                          <p:val>
                                            <p:strVal val="ppt_w"/>
                                          </p:val>
                                        </p:tav>
                                        <p:tav tm="100000">
                                          <p:val>
                                            <p:fltVal val="0"/>
                                          </p:val>
                                        </p:tav>
                                      </p:tavLst>
                                    </p:anim>
                                    <p:anim calcmode="lin" valueType="num">
                                      <p:cBhvr>
                                        <p:cTn id="27" dur="500"/>
                                        <p:tgtEl>
                                          <p:spTgt spid="4"/>
                                        </p:tgtEl>
                                        <p:attrNameLst>
                                          <p:attrName>ppt_h</p:attrName>
                                        </p:attrNameLst>
                                      </p:cBhvr>
                                      <p:tavLst>
                                        <p:tav tm="0">
                                          <p:val>
                                            <p:strVal val="ppt_h"/>
                                          </p:val>
                                        </p:tav>
                                        <p:tav tm="100000">
                                          <p:val>
                                            <p:fltVal val="0"/>
                                          </p:val>
                                        </p:tav>
                                      </p:tavLst>
                                    </p:anim>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5999" y="1209822"/>
            <a:ext cx="6952801" cy="3416320"/>
          </a:xfrm>
          <a:prstGeom prst="rect">
            <a:avLst/>
          </a:prstGeom>
          <a:noFill/>
        </p:spPr>
        <p:txBody>
          <a:bodyPr wrap="none" rtlCol="0">
            <a:spAutoFit/>
          </a:bodyPr>
          <a:lstStyle/>
          <a:p>
            <a:r>
              <a:rPr lang="en-US" dirty="0" smtClean="0"/>
              <a:t>Experiment 1 – SDR-Based Radiometer Verification and Calibration</a:t>
            </a:r>
          </a:p>
          <a:p>
            <a:r>
              <a:rPr lang="en-US" dirty="0" smtClean="0"/>
              <a:t>Setup</a:t>
            </a:r>
          </a:p>
          <a:p>
            <a:endParaRPr lang="en-US" dirty="0"/>
          </a:p>
          <a:p>
            <a:pPr marL="342900" indent="-342900">
              <a:buFont typeface="+mj-lt"/>
              <a:buAutoNum type="arabicPeriod"/>
            </a:pPr>
            <a:r>
              <a:rPr lang="en-US" dirty="0" smtClean="0"/>
              <a:t>N200 SDR</a:t>
            </a:r>
          </a:p>
          <a:p>
            <a:pPr marL="342900" indent="-342900">
              <a:buFont typeface="+mj-lt"/>
              <a:buAutoNum type="arabicPeriod"/>
            </a:pPr>
            <a:r>
              <a:rPr lang="en-US" dirty="0" smtClean="0"/>
              <a:t>ADL5902 - Square-law detector</a:t>
            </a:r>
          </a:p>
          <a:p>
            <a:pPr marL="342900" indent="-342900">
              <a:buFont typeface="+mj-lt"/>
              <a:buAutoNum type="arabicPeriod"/>
            </a:pPr>
            <a:r>
              <a:rPr lang="en-US" dirty="0" smtClean="0"/>
              <a:t>Power Divider</a:t>
            </a:r>
          </a:p>
          <a:p>
            <a:pPr marL="342900" indent="-342900">
              <a:buFont typeface="+mj-lt"/>
              <a:buAutoNum type="arabicPeriod"/>
            </a:pPr>
            <a:r>
              <a:rPr lang="en-US" dirty="0" smtClean="0"/>
              <a:t>Traditional Radiometer RF Front End</a:t>
            </a:r>
          </a:p>
          <a:p>
            <a:pPr marL="342900" indent="-342900">
              <a:buFont typeface="+mj-lt"/>
              <a:buAutoNum type="arabicPeriod"/>
            </a:pPr>
            <a:r>
              <a:rPr lang="en-US" dirty="0" smtClean="0"/>
              <a:t>Matched Load</a:t>
            </a:r>
          </a:p>
          <a:p>
            <a:pPr marL="342900" indent="-342900">
              <a:buFont typeface="+mj-lt"/>
              <a:buAutoNum type="arabicPeriod"/>
            </a:pPr>
            <a:endParaRPr lang="en-US" dirty="0" smtClean="0"/>
          </a:p>
          <a:p>
            <a:r>
              <a:rPr lang="en-US" dirty="0" smtClean="0"/>
              <a:t>Data Collection</a:t>
            </a:r>
          </a:p>
          <a:p>
            <a:pPr marL="285750" indent="-285750">
              <a:buFont typeface="Arial" charset="0"/>
              <a:buChar char="•"/>
            </a:pPr>
            <a:r>
              <a:rPr lang="en-US" dirty="0" err="1" smtClean="0"/>
              <a:t>GNURadio</a:t>
            </a:r>
            <a:endParaRPr lang="en-US" dirty="0" smtClean="0"/>
          </a:p>
          <a:p>
            <a:pPr marL="285750" indent="-285750">
              <a:buFont typeface="Arial" charset="0"/>
              <a:buChar char="•"/>
            </a:pPr>
            <a:r>
              <a:rPr lang="en-US" dirty="0" err="1" smtClean="0"/>
              <a:t>Labview</a:t>
            </a:r>
            <a:r>
              <a:rPr lang="en-US" dirty="0" smtClean="0"/>
              <a:t> with ADC</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282" y="1505242"/>
            <a:ext cx="6095718" cy="471521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1483" y="1753967"/>
            <a:ext cx="5955323" cy="4466492"/>
          </a:xfrm>
          <a:prstGeom prst="rect">
            <a:avLst/>
          </a:prstGeom>
        </p:spPr>
      </p:pic>
    </p:spTree>
    <p:extLst>
      <p:ext uri="{BB962C8B-B14F-4D97-AF65-F5344CB8AC3E}">
        <p14:creationId xmlns:p14="http://schemas.microsoft.com/office/powerpoint/2010/main" val="125716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wipe(down)">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wipe(down)">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animEffect transition="in" filter="wipe(down)">
                                      <p:cBhvr>
                                        <p:cTn id="17" dur="500"/>
                                        <p:tgtEl>
                                          <p:spTgt spid="7">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wipe(down)">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xit" presetSubtype="32" fill="hold" nodeType="clickEffect">
                                  <p:stCondLst>
                                    <p:cond delay="0"/>
                                  </p:stCondLst>
                                  <p:childTnLst>
                                    <p:anim calcmode="lin" valueType="num">
                                      <p:cBhvr>
                                        <p:cTn id="33" dur="500"/>
                                        <p:tgtEl>
                                          <p:spTgt spid="10"/>
                                        </p:tgtEl>
                                        <p:attrNameLst>
                                          <p:attrName>ppt_w</p:attrName>
                                        </p:attrNameLst>
                                      </p:cBhvr>
                                      <p:tavLst>
                                        <p:tav tm="0">
                                          <p:val>
                                            <p:strVal val="ppt_w"/>
                                          </p:val>
                                        </p:tav>
                                        <p:tav tm="100000">
                                          <p:val>
                                            <p:fltVal val="0"/>
                                          </p:val>
                                        </p:tav>
                                      </p:tavLst>
                                    </p:anim>
                                    <p:anim calcmode="lin" valueType="num">
                                      <p:cBhvr>
                                        <p:cTn id="34" dur="500"/>
                                        <p:tgtEl>
                                          <p:spTgt spid="10"/>
                                        </p:tgtEl>
                                        <p:attrNameLst>
                                          <p:attrName>ppt_h</p:attrName>
                                        </p:attrNameLst>
                                      </p:cBhvr>
                                      <p:tavLst>
                                        <p:tav tm="0">
                                          <p:val>
                                            <p:strVal val="ppt_h"/>
                                          </p:val>
                                        </p:tav>
                                        <p:tav tm="100000">
                                          <p:val>
                                            <p:fltVal val="0"/>
                                          </p:val>
                                        </p:tav>
                                      </p:tavLst>
                                    </p:anim>
                                    <p:set>
                                      <p:cBhvr>
                                        <p:cTn id="35" dur="1" fill="hold">
                                          <p:stCondLst>
                                            <p:cond delay="499"/>
                                          </p:stCondLst>
                                        </p:cTn>
                                        <p:tgtEl>
                                          <p:spTgt spid="1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wipe(down)">
                                      <p:cBhvr>
                                        <p:cTn id="40" dur="500"/>
                                        <p:tgtEl>
                                          <p:spTgt spid="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7">
                                            <p:txEl>
                                              <p:pRg st="9" end="9"/>
                                            </p:txEl>
                                          </p:spTgt>
                                        </p:tgtEl>
                                        <p:attrNameLst>
                                          <p:attrName>style.visibility</p:attrName>
                                        </p:attrNameLst>
                                      </p:cBhvr>
                                      <p:to>
                                        <p:strVal val="visible"/>
                                      </p:to>
                                    </p:set>
                                    <p:animEffect transition="in" filter="wipe(down)">
                                      <p:cBhvr>
                                        <p:cTn id="45" dur="500"/>
                                        <p:tgtEl>
                                          <p:spTgt spid="7">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7">
                                            <p:txEl>
                                              <p:pRg st="10" end="10"/>
                                            </p:txEl>
                                          </p:spTgt>
                                        </p:tgtEl>
                                        <p:attrNameLst>
                                          <p:attrName>style.visibility</p:attrName>
                                        </p:attrNameLst>
                                      </p:cBhvr>
                                      <p:to>
                                        <p:strVal val="visible"/>
                                      </p:to>
                                    </p:set>
                                    <p:animEffect transition="in" filter="wipe(down)">
                                      <p:cBhvr>
                                        <p:cTn id="50" dur="500"/>
                                        <p:tgtEl>
                                          <p:spTgt spid="7">
                                            <p:txEl>
                                              <p:pRg st="10" end="10"/>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4" fill="hold" nodeType="click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animEffect transition="in" filter="wipe(down)">
                                      <p:cBhvr>
                                        <p:cTn id="55"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5" y="1181686"/>
            <a:ext cx="8680710" cy="1200329"/>
          </a:xfrm>
          <a:prstGeom prst="rect">
            <a:avLst/>
          </a:prstGeom>
          <a:noFill/>
        </p:spPr>
        <p:txBody>
          <a:bodyPr wrap="none" rtlCol="0">
            <a:spAutoFit/>
          </a:bodyPr>
          <a:lstStyle/>
          <a:p>
            <a:r>
              <a:rPr lang="en-US" dirty="0"/>
              <a:t>Experiment 1 – SDR-Based Radiometer Verification and Calibration</a:t>
            </a:r>
          </a:p>
          <a:p>
            <a:r>
              <a:rPr lang="en-US" dirty="0" smtClean="0"/>
              <a:t>Results</a:t>
            </a:r>
          </a:p>
          <a:p>
            <a:endParaRPr lang="en-US" dirty="0"/>
          </a:p>
          <a:p>
            <a:r>
              <a:rPr lang="en-US" dirty="0" smtClean="0"/>
              <a:t>Successfully calibrated both the square-law detector and the SDR-Based Radiometer</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15" y="2581866"/>
            <a:ext cx="8064179" cy="345607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1508" y="2342191"/>
            <a:ext cx="9197666" cy="394185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5902" y="2585329"/>
            <a:ext cx="8056098" cy="3452614"/>
          </a:xfrm>
          <a:prstGeom prst="rect">
            <a:avLst/>
          </a:prstGeom>
        </p:spPr>
      </p:pic>
    </p:spTree>
    <p:extLst>
      <p:ext uri="{BB962C8B-B14F-4D97-AF65-F5344CB8AC3E}">
        <p14:creationId xmlns:p14="http://schemas.microsoft.com/office/powerpoint/2010/main" val="1591451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6"/>
                                        </p:tgtEl>
                                        <p:attrNameLst>
                                          <p:attrName>ppt_w</p:attrName>
                                        </p:attrNameLst>
                                      </p:cBhvr>
                                      <p:tavLst>
                                        <p:tav tm="0">
                                          <p:val>
                                            <p:strVal val="ppt_w"/>
                                          </p:val>
                                        </p:tav>
                                        <p:tav tm="100000">
                                          <p:val>
                                            <p:fltVal val="0"/>
                                          </p:val>
                                        </p:tav>
                                      </p:tavLst>
                                    </p:anim>
                                    <p:anim calcmode="lin" valueType="num">
                                      <p:cBhvr>
                                        <p:cTn id="14" dur="500"/>
                                        <p:tgtEl>
                                          <p:spTgt spid="6"/>
                                        </p:tgtEl>
                                        <p:attrNameLst>
                                          <p:attrName>ppt_h</p:attrName>
                                        </p:attrNameLst>
                                      </p:cBhvr>
                                      <p:tavLst>
                                        <p:tav tm="0">
                                          <p:val>
                                            <p:strVal val="ppt_h"/>
                                          </p:val>
                                        </p:tav>
                                        <p:tav tm="100000">
                                          <p:val>
                                            <p:fltVal val="0"/>
                                          </p:val>
                                        </p:tav>
                                      </p:tavLst>
                                    </p:anim>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xit" presetSubtype="32" fill="hold" nodeType="clickEffect">
                                  <p:stCondLst>
                                    <p:cond delay="0"/>
                                  </p:stCondLst>
                                  <p:childTnLst>
                                    <p:anim calcmode="lin" valueType="num">
                                      <p:cBhvr>
                                        <p:cTn id="26" dur="500"/>
                                        <p:tgtEl>
                                          <p:spTgt spid="9"/>
                                        </p:tgtEl>
                                        <p:attrNameLst>
                                          <p:attrName>ppt_w</p:attrName>
                                        </p:attrNameLst>
                                      </p:cBhvr>
                                      <p:tavLst>
                                        <p:tav tm="0">
                                          <p:val>
                                            <p:strVal val="ppt_w"/>
                                          </p:val>
                                        </p:tav>
                                        <p:tav tm="100000">
                                          <p:val>
                                            <p:fltVal val="0"/>
                                          </p:val>
                                        </p:tav>
                                      </p:tavLst>
                                    </p:anim>
                                    <p:anim calcmode="lin" valueType="num">
                                      <p:cBhvr>
                                        <p:cTn id="27" dur="500"/>
                                        <p:tgtEl>
                                          <p:spTgt spid="9"/>
                                        </p:tgtEl>
                                        <p:attrNameLst>
                                          <p:attrName>ppt_h</p:attrName>
                                        </p:attrNameLst>
                                      </p:cBhvr>
                                      <p:tavLst>
                                        <p:tav tm="0">
                                          <p:val>
                                            <p:strVal val="ppt_h"/>
                                          </p:val>
                                        </p:tav>
                                        <p:tav tm="100000">
                                          <p:val>
                                            <p:fltVal val="0"/>
                                          </p:val>
                                        </p:tav>
                                      </p:tavLst>
                                    </p:anim>
                                    <p:animEffect transition="out" filter="fade">
                                      <p:cBhvr>
                                        <p:cTn id="28" dur="500"/>
                                        <p:tgtEl>
                                          <p:spTgt spid="9"/>
                                        </p:tgtEl>
                                      </p:cBhvr>
                                    </p:animEffect>
                                    <p:set>
                                      <p:cBhvr>
                                        <p:cTn id="29" dur="1" fill="hold">
                                          <p:stCondLst>
                                            <p:cond delay="499"/>
                                          </p:stCondLst>
                                        </p:cTn>
                                        <p:tgtEl>
                                          <p:spTgt spid="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36" fill="hold">
                      <p:stCondLst>
                        <p:cond delay="indefinite"/>
                      </p:stCondLst>
                      <p:childTnLst>
                        <p:par>
                          <p:cTn id="37" fill="hold">
                            <p:stCondLst>
                              <p:cond delay="0"/>
                            </p:stCondLst>
                            <p:childTnLst>
                              <p:par>
                                <p:cTn id="38" presetID="53" presetClass="exit" presetSubtype="32" fill="hold" nodeType="clickEffect">
                                  <p:stCondLst>
                                    <p:cond delay="0"/>
                                  </p:stCondLst>
                                  <p:childTnLst>
                                    <p:anim calcmode="lin" valueType="num">
                                      <p:cBhvr>
                                        <p:cTn id="39" dur="500"/>
                                        <p:tgtEl>
                                          <p:spTgt spid="10"/>
                                        </p:tgtEl>
                                        <p:attrNameLst>
                                          <p:attrName>ppt_w</p:attrName>
                                        </p:attrNameLst>
                                      </p:cBhvr>
                                      <p:tavLst>
                                        <p:tav tm="0">
                                          <p:val>
                                            <p:strVal val="ppt_w"/>
                                          </p:val>
                                        </p:tav>
                                        <p:tav tm="100000">
                                          <p:val>
                                            <p:fltVal val="0"/>
                                          </p:val>
                                        </p:tav>
                                      </p:tavLst>
                                    </p:anim>
                                    <p:anim calcmode="lin" valueType="num">
                                      <p:cBhvr>
                                        <p:cTn id="40" dur="500"/>
                                        <p:tgtEl>
                                          <p:spTgt spid="10"/>
                                        </p:tgtEl>
                                        <p:attrNameLst>
                                          <p:attrName>ppt_h</p:attrName>
                                        </p:attrNameLst>
                                      </p:cBhvr>
                                      <p:tavLst>
                                        <p:tav tm="0">
                                          <p:val>
                                            <p:strVal val="ppt_h"/>
                                          </p:val>
                                        </p:tav>
                                        <p:tav tm="100000">
                                          <p:val>
                                            <p:fltVal val="0"/>
                                          </p:val>
                                        </p:tav>
                                      </p:tavLst>
                                    </p:anim>
                                    <p:animEffect transition="out" filter="fade">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5999" y="1209822"/>
            <a:ext cx="4227568" cy="1200329"/>
          </a:xfrm>
          <a:prstGeom prst="rect">
            <a:avLst/>
          </a:prstGeom>
          <a:noFill/>
        </p:spPr>
        <p:txBody>
          <a:bodyPr wrap="none" rtlCol="0">
            <a:spAutoFit/>
          </a:bodyPr>
          <a:lstStyle/>
          <a:p>
            <a:r>
              <a:rPr lang="en-US" dirty="0" smtClean="0"/>
              <a:t>Experiment 2 – Sensitivity and Stability </a:t>
            </a:r>
          </a:p>
          <a:p>
            <a:r>
              <a:rPr lang="en-US" dirty="0" smtClean="0"/>
              <a:t>Setup</a:t>
            </a:r>
          </a:p>
          <a:p>
            <a:endParaRPr lang="en-US" dirty="0" smtClean="0"/>
          </a:p>
          <a:p>
            <a:r>
              <a:rPr lang="en-US" dirty="0" smtClean="0"/>
              <a:t>Identical Setup to Experiment 1</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282" y="1505242"/>
            <a:ext cx="6095718" cy="4715217"/>
          </a:xfrm>
          <a:prstGeom prst="rect">
            <a:avLst/>
          </a:prstGeom>
        </p:spPr>
      </p:pic>
    </p:spTree>
    <p:extLst>
      <p:ext uri="{BB962C8B-B14F-4D97-AF65-F5344CB8AC3E}">
        <p14:creationId xmlns:p14="http://schemas.microsoft.com/office/powerpoint/2010/main" val="35589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529194" cy="1200329"/>
          </a:xfrm>
          <a:prstGeom prst="rect">
            <a:avLst/>
          </a:prstGeom>
          <a:noFill/>
        </p:spPr>
        <p:txBody>
          <a:bodyPr wrap="none" rtlCol="0">
            <a:spAutoFit/>
          </a:bodyPr>
          <a:lstStyle/>
          <a:p>
            <a:r>
              <a:rPr lang="en-US" dirty="0"/>
              <a:t>Experiment </a:t>
            </a:r>
            <a:r>
              <a:rPr lang="en-US" dirty="0" smtClean="0"/>
              <a:t>2 </a:t>
            </a:r>
            <a:r>
              <a:rPr lang="en-US" dirty="0"/>
              <a:t>– </a:t>
            </a:r>
            <a:r>
              <a:rPr lang="en-US" dirty="0" smtClean="0"/>
              <a:t>Sensitivity and Stability</a:t>
            </a:r>
            <a:endParaRPr lang="en-US" dirty="0"/>
          </a:p>
          <a:p>
            <a:r>
              <a:rPr lang="en-US" dirty="0" smtClean="0"/>
              <a:t>Results</a:t>
            </a:r>
          </a:p>
          <a:p>
            <a:endParaRPr lang="en-US" dirty="0"/>
          </a:p>
          <a:p>
            <a:r>
              <a:rPr lang="en-US" dirty="0" smtClean="0"/>
              <a:t>SDR-Based Radiometer met expected sensitivity and stability performance metrics</a:t>
            </a:r>
            <a:endParaRPr lang="en-US" dirty="0"/>
          </a:p>
        </p:txBody>
      </p:sp>
      <p:graphicFrame>
        <p:nvGraphicFramePr>
          <p:cNvPr id="4" name="Diagram 3"/>
          <p:cNvGraphicFramePr/>
          <p:nvPr>
            <p:extLst>
              <p:ext uri="{D42A27DB-BD31-4B8C-83A1-F6EECF244321}">
                <p14:modId xmlns:p14="http://schemas.microsoft.com/office/powerpoint/2010/main" val="2094806984"/>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863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6000" y="1209822"/>
            <a:ext cx="4144812" cy="2308324"/>
          </a:xfrm>
          <a:prstGeom prst="rect">
            <a:avLst/>
          </a:prstGeom>
          <a:noFill/>
        </p:spPr>
        <p:txBody>
          <a:bodyPr wrap="square" rtlCol="0">
            <a:spAutoFit/>
          </a:bodyPr>
          <a:lstStyle/>
          <a:p>
            <a:r>
              <a:rPr lang="en-US" dirty="0" smtClean="0"/>
              <a:t>Experiment 3 – Interfering Signal Mitigation</a:t>
            </a:r>
          </a:p>
          <a:p>
            <a:r>
              <a:rPr lang="en-US" dirty="0" smtClean="0"/>
              <a:t>Setup</a:t>
            </a:r>
          </a:p>
          <a:p>
            <a:endParaRPr lang="en-US" dirty="0"/>
          </a:p>
          <a:p>
            <a:r>
              <a:rPr lang="en-US" dirty="0" smtClean="0"/>
              <a:t>Identical to Experiment 1 except an interfering signal is injected</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11" y="1717765"/>
            <a:ext cx="7561189" cy="4287186"/>
          </a:xfrm>
          <a:prstGeom prst="rect">
            <a:avLst/>
          </a:prstGeom>
        </p:spPr>
      </p:pic>
    </p:spTree>
    <p:extLst>
      <p:ext uri="{BB962C8B-B14F-4D97-AF65-F5344CB8AC3E}">
        <p14:creationId xmlns:p14="http://schemas.microsoft.com/office/powerpoint/2010/main" val="13007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144153" cy="1200329"/>
          </a:xfrm>
          <a:prstGeom prst="rect">
            <a:avLst/>
          </a:prstGeom>
          <a:noFill/>
        </p:spPr>
        <p:txBody>
          <a:bodyPr wrap="none" rtlCol="0">
            <a:spAutoFit/>
          </a:bodyPr>
          <a:lstStyle/>
          <a:p>
            <a:r>
              <a:rPr lang="en-US" dirty="0"/>
              <a:t>Experiment 3</a:t>
            </a:r>
            <a:r>
              <a:rPr lang="en-US" dirty="0" smtClean="0"/>
              <a:t> </a:t>
            </a:r>
            <a:r>
              <a:rPr lang="en-US" dirty="0"/>
              <a:t>– Interfering Signal Mitigation</a:t>
            </a:r>
          </a:p>
          <a:p>
            <a:r>
              <a:rPr lang="en-US" dirty="0" smtClean="0"/>
              <a:t>Results</a:t>
            </a:r>
          </a:p>
          <a:p>
            <a:endParaRPr lang="en-US" dirty="0"/>
          </a:p>
          <a:p>
            <a:r>
              <a:rPr lang="en-US" dirty="0" smtClean="0"/>
              <a:t>SDR-Based Radiometer was able to successfully mitigate the interfering signal</a:t>
            </a:r>
            <a:endParaRPr lang="en-US" dirty="0"/>
          </a:p>
        </p:txBody>
      </p:sp>
      <p:graphicFrame>
        <p:nvGraphicFramePr>
          <p:cNvPr id="4" name="Diagram 3"/>
          <p:cNvGraphicFramePr/>
          <p:nvPr>
            <p:extLst>
              <p:ext uri="{D42A27DB-BD31-4B8C-83A1-F6EECF244321}">
                <p14:modId xmlns:p14="http://schemas.microsoft.com/office/powerpoint/2010/main" val="1274035009"/>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375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6000" y="1209822"/>
            <a:ext cx="4144812" cy="1754326"/>
          </a:xfrm>
          <a:prstGeom prst="rect">
            <a:avLst/>
          </a:prstGeom>
          <a:noFill/>
        </p:spPr>
        <p:txBody>
          <a:bodyPr wrap="square" rtlCol="0">
            <a:spAutoFit/>
          </a:bodyPr>
          <a:lstStyle/>
          <a:p>
            <a:r>
              <a:rPr lang="en-US" dirty="0" smtClean="0"/>
              <a:t>Experiment 4 – Performance impact of interfering signal mitigation</a:t>
            </a:r>
          </a:p>
          <a:p>
            <a:r>
              <a:rPr lang="en-US" dirty="0" smtClean="0"/>
              <a:t>Setup</a:t>
            </a:r>
          </a:p>
          <a:p>
            <a:endParaRPr lang="en-US" dirty="0"/>
          </a:p>
          <a:p>
            <a:r>
              <a:rPr lang="en-US" dirty="0" smtClean="0"/>
              <a:t>Identical to Experiment 3</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11" y="1717765"/>
            <a:ext cx="7561189" cy="4287186"/>
          </a:xfrm>
          <a:prstGeom prst="rect">
            <a:avLst/>
          </a:prstGeom>
        </p:spPr>
      </p:pic>
    </p:spTree>
    <p:extLst>
      <p:ext uri="{BB962C8B-B14F-4D97-AF65-F5344CB8AC3E}">
        <p14:creationId xmlns:p14="http://schemas.microsoft.com/office/powerpoint/2010/main" val="99470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144153" cy="1200329"/>
          </a:xfrm>
          <a:prstGeom prst="rect">
            <a:avLst/>
          </a:prstGeom>
          <a:noFill/>
        </p:spPr>
        <p:txBody>
          <a:bodyPr wrap="none" rtlCol="0">
            <a:spAutoFit/>
          </a:bodyPr>
          <a:lstStyle/>
          <a:p>
            <a:r>
              <a:rPr lang="en-US" dirty="0"/>
              <a:t>Experiment </a:t>
            </a:r>
            <a:r>
              <a:rPr lang="en-US" dirty="0" smtClean="0"/>
              <a:t>4 </a:t>
            </a:r>
            <a:r>
              <a:rPr lang="en-US" dirty="0"/>
              <a:t>– Interfering Signal Mitigation</a:t>
            </a:r>
          </a:p>
          <a:p>
            <a:r>
              <a:rPr lang="en-US" dirty="0" smtClean="0"/>
              <a:t>Results</a:t>
            </a:r>
          </a:p>
          <a:p>
            <a:endParaRPr lang="en-US" dirty="0"/>
          </a:p>
          <a:p>
            <a:r>
              <a:rPr lang="en-US" dirty="0" smtClean="0"/>
              <a:t>SDR-Based Radiometer was able to successfully mitigate the interfering signal</a:t>
            </a:r>
            <a:endParaRPr lang="en-US" dirty="0"/>
          </a:p>
        </p:txBody>
      </p:sp>
      <mc:AlternateContent xmlns:mc="http://schemas.openxmlformats.org/markup-compatibility/2006" xmlns:a14="http://schemas.microsoft.com/office/drawing/2010/main">
        <mc:Choice Requires="a14">
          <p:graphicFrame>
            <p:nvGraphicFramePr>
              <p:cNvPr id="4" name="Diagram 3"/>
              <p:cNvGraphicFramePr/>
              <p:nvPr>
                <p:extLst>
                  <p:ext uri="{D42A27DB-BD31-4B8C-83A1-F6EECF244321}">
                    <p14:modId xmlns:p14="http://schemas.microsoft.com/office/powerpoint/2010/main" val="1236823183"/>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p:cNvGraphicFramePr/>
              <p:nvPr>
                <p:extLst>
                  <p:ext uri="{D42A27DB-BD31-4B8C-83A1-F6EECF244321}">
                    <p14:modId xmlns:p14="http://schemas.microsoft.com/office/powerpoint/2010/main" val="1236823183"/>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98457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3989615917"/>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2428912021"/>
              </p:ext>
            </p:extLst>
          </p:nvPr>
        </p:nvGraphicFramePr>
        <p:xfrm>
          <a:off x="6410527" y="1299027"/>
          <a:ext cx="644886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52196767"/>
              </p:ext>
            </p:extLst>
          </p:nvPr>
        </p:nvGraphicFramePr>
        <p:xfrm>
          <a:off x="-360387" y="1279350"/>
          <a:ext cx="6333170"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1191086015"/>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271043487"/>
              </p:ext>
            </p:extLst>
          </p:nvPr>
        </p:nvGraphicFramePr>
        <p:xfrm>
          <a:off x="-1569681" y="1567154"/>
          <a:ext cx="8597433" cy="48777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5" name="Diagram 4"/>
          <p:cNvGraphicFramePr/>
          <p:nvPr>
            <p:extLst>
              <p:ext uri="{D42A27DB-BD31-4B8C-83A1-F6EECF244321}">
                <p14:modId xmlns:p14="http://schemas.microsoft.com/office/powerpoint/2010/main" val="3194568734"/>
              </p:ext>
            </p:extLst>
          </p:nvPr>
        </p:nvGraphicFramePr>
        <p:xfrm>
          <a:off x="1879041" y="1190675"/>
          <a:ext cx="8500906" cy="539596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5"/>
                                        </p:tgtEl>
                                        <p:attrNameLst>
                                          <p:attrName>ppt_w</p:attrName>
                                        </p:attrNameLst>
                                      </p:cBhvr>
                                      <p:tavLst>
                                        <p:tav tm="0">
                                          <p:val>
                                            <p:strVal val="ppt_w"/>
                                          </p:val>
                                        </p:tav>
                                        <p:tav tm="100000">
                                          <p:val>
                                            <p:fltVal val="0"/>
                                          </p:val>
                                        </p:tav>
                                      </p:tavLst>
                                    </p:anim>
                                    <p:anim calcmode="lin" valueType="num">
                                      <p:cBhvr>
                                        <p:cTn id="28" dur="500"/>
                                        <p:tgtEl>
                                          <p:spTgt spid="5"/>
                                        </p:tgtEl>
                                        <p:attrNameLst>
                                          <p:attrName>ppt_h</p:attrName>
                                        </p:attrNameLst>
                                      </p:cBhvr>
                                      <p:tavLst>
                                        <p:tav tm="0">
                                          <p:val>
                                            <p:strVal val="ppt_h"/>
                                          </p:val>
                                        </p:tav>
                                        <p:tav tm="100000">
                                          <p:val>
                                            <p:fltVal val="0"/>
                                          </p:val>
                                        </p:tav>
                                      </p:tavLst>
                                    </p:anim>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6"/>
                                        </p:tgtEl>
                                        <p:attrNameLst>
                                          <p:attrName>ppt_w</p:attrName>
                                        </p:attrNameLst>
                                      </p:cBhvr>
                                      <p:tavLst>
                                        <p:tav tm="0">
                                          <p:val>
                                            <p:strVal val="ppt_w"/>
                                          </p:val>
                                        </p:tav>
                                        <p:tav tm="100000">
                                          <p:val>
                                            <p:fltVal val="0"/>
                                          </p:val>
                                        </p:tav>
                                      </p:tavLst>
                                    </p:anim>
                                    <p:anim calcmode="lin" valueType="num">
                                      <p:cBhvr>
                                        <p:cTn id="42" dur="1000"/>
                                        <p:tgtEl>
                                          <p:spTgt spid="6"/>
                                        </p:tgtEl>
                                        <p:attrNameLst>
                                          <p:attrName>ppt_h</p:attrName>
                                        </p:attrNameLst>
                                      </p:cBhvr>
                                      <p:tavLst>
                                        <p:tav tm="0">
                                          <p:val>
                                            <p:strVal val="ppt_h"/>
                                          </p:val>
                                        </p:tav>
                                        <p:tav tm="100000">
                                          <p:val>
                                            <p:fltVal val="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Graphic spid="5" grpId="0">
        <p:bldAsOne/>
      </p:bldGraphic>
      <p:bldGraphic spid="5"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solidFill>
                  <a:schemeClr val="bg1"/>
                </a:solidFill>
              </a:rPr>
              <a:t>Closing</a:t>
            </a:r>
          </a:p>
        </p:txBody>
      </p:sp>
    </p:spTree>
    <p:extLst>
      <p:ext uri="{BB962C8B-B14F-4D97-AF65-F5344CB8AC3E}">
        <p14:creationId xmlns:p14="http://schemas.microsoft.com/office/powerpoint/2010/main" val="21987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solidFill>
                  <a:schemeClr val="bg1"/>
                </a:solidFill>
              </a:rPr>
              <a:t>Closing</a:t>
            </a:r>
          </a:p>
        </p:txBody>
      </p:sp>
    </p:spTree>
    <p:extLst>
      <p:ext uri="{BB962C8B-B14F-4D97-AF65-F5344CB8AC3E}">
        <p14:creationId xmlns:p14="http://schemas.microsoft.com/office/powerpoint/2010/main" val="37950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182758"/>
            <a:ext cx="10058400" cy="2314422"/>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smtClean="0"/>
              <a:t>The goal of this presentation is to present my work in using </a:t>
            </a:r>
            <a:r>
              <a:rPr lang="en-US" sz="2400" dirty="0"/>
              <a:t>software defined radio (SDR) technology to develop a </a:t>
            </a:r>
            <a:r>
              <a:rPr lang="en-US" sz="2400" dirty="0" smtClean="0"/>
              <a:t>radiometer that </a:t>
            </a:r>
            <a:r>
              <a:rPr lang="en-US" sz="2400" dirty="0"/>
              <a:t>has performance on par with that of traditional radiometer. In addition to </a:t>
            </a:r>
            <a:r>
              <a:rPr lang="en-US" sz="2400" dirty="0" smtClean="0"/>
              <a:t>demonstrating a </a:t>
            </a:r>
            <a:r>
              <a:rPr lang="en-US" sz="2400" dirty="0"/>
              <a:t>SDR-based radiometer can achieve similar performance, in terms of sensitivity and </a:t>
            </a:r>
            <a:r>
              <a:rPr lang="en-US" sz="2400" dirty="0" smtClean="0"/>
              <a:t>stability, as </a:t>
            </a:r>
            <a:r>
              <a:rPr lang="en-US" sz="2400" dirty="0"/>
              <a:t>a traditional radiometer, it is shown that the inherent flexibility of SDR technology </a:t>
            </a:r>
            <a:r>
              <a:rPr lang="en-US" sz="2400" dirty="0" smtClean="0"/>
              <a:t>allows implementing </a:t>
            </a:r>
            <a:r>
              <a:rPr lang="en-US" sz="2400" dirty="0"/>
              <a:t>functionality beyond what a traditional radiometer typically provides. </a:t>
            </a:r>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3">
                                            <p:txEl>
                                              <p:pRg st="0" end="0"/>
                                            </p:txEl>
                                          </p:spTgt>
                                        </p:tgtEl>
                                      </p:cBhvr>
                                    </p:animEffect>
                                    <p:set>
                                      <p:cBhvr>
                                        <p:cTn id="15" dur="1" fill="hold">
                                          <p:stCondLst>
                                            <p:cond delay="499"/>
                                          </p:stCondLst>
                                        </p:cTn>
                                        <p:tgtEl>
                                          <p:spTgt spid="3">
                                            <p:txEl>
                                              <p:pRg st="0" end="0"/>
                                            </p:txEl>
                                          </p:spTgt>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bg/>
                                          </p:spTgt>
                                        </p:tgtEl>
                                      </p:cBhvr>
                                    </p:animEffect>
                                    <p:set>
                                      <p:cBhvr>
                                        <p:cTn id="18" dur="1" fill="hold">
                                          <p:stCondLst>
                                            <p:cond delay="499"/>
                                          </p:stCondLst>
                                        </p:cTn>
                                        <p:tgtEl>
                                          <p:spTgt spid="3">
                                            <p:bg/>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3" grpId="1" uiExpand="1" build="p" animBg="1"/>
      <p:bldP spid="4" grpId="0" animBg="1"/>
      <p:bldP spid="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Motivation:</a:t>
            </a:r>
          </a:p>
          <a:p>
            <a:pPr marL="0" indent="0">
              <a:buNone/>
            </a:pPr>
            <a:r>
              <a:rPr lang="en-US" sz="2400" dirty="0" smtClean="0"/>
              <a:t>Radiometry is used in a number of applications including:</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9" name="Diagram 8"/>
          <p:cNvGraphicFramePr/>
          <p:nvPr>
            <p:extLst>
              <p:ext uri="{D42A27DB-BD31-4B8C-83A1-F6EECF244321}">
                <p14:modId xmlns:p14="http://schemas.microsoft.com/office/powerpoint/2010/main" val="2041902991"/>
              </p:ext>
            </p:extLst>
          </p:nvPr>
        </p:nvGraphicFramePr>
        <p:xfrm>
          <a:off x="1077401" y="2995846"/>
          <a:ext cx="4955651" cy="330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335490775"/>
              </p:ext>
            </p:extLst>
          </p:nvPr>
        </p:nvGraphicFramePr>
        <p:xfrm>
          <a:off x="6202018" y="2995845"/>
          <a:ext cx="4933784" cy="35043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a:xfrm>
            <a:off x="101600" y="914400"/>
            <a:ext cx="11785600" cy="2042809"/>
          </a:xfrm>
        </p:spPr>
        <p:txBody>
          <a:bodyPr>
            <a:normAutofit/>
          </a:bodyPr>
          <a:lstStyle/>
          <a:p>
            <a:pPr marL="0" indent="0" algn="ctr">
              <a:buNone/>
            </a:pPr>
            <a:endParaRPr lang="en-US" sz="2400" dirty="0" smtClean="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3837484521"/>
              </p:ext>
            </p:extLst>
          </p:nvPr>
        </p:nvGraphicFramePr>
        <p:xfrm>
          <a:off x="477195" y="1403132"/>
          <a:ext cx="11034410" cy="4951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90"/>
                                          </p:val>
                                        </p:tav>
                                        <p:tav tm="100000">
                                          <p:val>
                                            <p:fltVal val="0"/>
                                          </p:val>
                                        </p:tav>
                                      </p:tavLst>
                                    </p:anim>
                                    <p:animEffect transition="in" filter="fade">
                                      <p:cBhvr>
                                        <p:cTn id="10" dur="1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1" nodeType="click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Software Defined Radio Based Radiometers</a:t>
            </a:r>
            <a:r>
              <a:rPr lang="en-US" sz="2400" dirty="0"/>
              <a:t/>
            </a:r>
            <a:br>
              <a:rPr lang="en-US" sz="2400" dirty="0"/>
            </a:b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4" name="Diagram 3"/>
          <p:cNvGraphicFramePr/>
          <p:nvPr>
            <p:extLst>
              <p:ext uri="{D42A27DB-BD31-4B8C-83A1-F6EECF244321}">
                <p14:modId xmlns:p14="http://schemas.microsoft.com/office/powerpoint/2010/main" val="434157336"/>
              </p:ext>
            </p:extLst>
          </p:nvPr>
        </p:nvGraphicFramePr>
        <p:xfrm>
          <a:off x="917825" y="1790447"/>
          <a:ext cx="4179692" cy="4568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1782210909"/>
              </p:ext>
            </p:extLst>
          </p:nvPr>
        </p:nvGraphicFramePr>
        <p:xfrm>
          <a:off x="6340839" y="1790446"/>
          <a:ext cx="5381469" cy="45683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25281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9" grpId="0">
        <p:bldAsOne/>
      </p:bldGraphic>
      <p:bldGraphic spid="9"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Contributions</a:t>
            </a: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862618219"/>
              </p:ext>
            </p:extLst>
          </p:nvPr>
        </p:nvGraphicFramePr>
        <p:xfrm>
          <a:off x="199697" y="1502979"/>
          <a:ext cx="11845158" cy="4974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954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867507" y="1172308"/>
            <a:ext cx="9026769" cy="2308324"/>
          </a:xfrm>
          <a:prstGeom prst="rect">
            <a:avLst/>
          </a:prstGeom>
          <a:noFill/>
        </p:spPr>
        <p:txBody>
          <a:bodyPr wrap="square" rtlCol="0">
            <a:spAutoFit/>
          </a:bodyPr>
          <a:lstStyle/>
          <a:p>
            <a:r>
              <a:rPr lang="en-US" dirty="0" smtClean="0"/>
              <a:t>There are six stages common to all radiometers:</a:t>
            </a:r>
          </a:p>
          <a:p>
            <a:endParaRPr lang="en-US" dirty="0" smtClean="0"/>
          </a:p>
          <a:p>
            <a:pPr marL="342900" indent="-342900">
              <a:buFont typeface="+mj-lt"/>
              <a:buAutoNum type="arabicPeriod"/>
            </a:pPr>
            <a:r>
              <a:rPr lang="en-US" dirty="0" smtClean="0"/>
              <a:t>Source</a:t>
            </a:r>
          </a:p>
          <a:p>
            <a:pPr marL="342900" indent="-342900">
              <a:buFont typeface="+mj-lt"/>
              <a:buAutoNum type="arabicPeriod"/>
            </a:pPr>
            <a:r>
              <a:rPr lang="en-US" dirty="0" smtClean="0"/>
              <a:t>Bandwidth</a:t>
            </a:r>
          </a:p>
          <a:p>
            <a:pPr marL="342900" indent="-342900">
              <a:buFont typeface="+mj-lt"/>
              <a:buAutoNum type="arabicPeriod"/>
            </a:pPr>
            <a:r>
              <a:rPr lang="en-US" dirty="0" smtClean="0"/>
              <a:t>Amplification</a:t>
            </a:r>
          </a:p>
          <a:p>
            <a:pPr marL="342900" indent="-342900">
              <a:buFont typeface="+mj-lt"/>
              <a:buAutoNum type="arabicPeriod"/>
            </a:pPr>
            <a:r>
              <a:rPr lang="en-US" dirty="0" smtClean="0"/>
              <a:t>Power detection</a:t>
            </a:r>
          </a:p>
          <a:p>
            <a:pPr marL="342900" indent="-342900">
              <a:buFont typeface="+mj-lt"/>
              <a:buAutoNum type="arabicPeriod"/>
            </a:pPr>
            <a:r>
              <a:rPr lang="en-US" dirty="0" smtClean="0"/>
              <a:t>Data smoothing</a:t>
            </a:r>
          </a:p>
          <a:p>
            <a:pPr marL="342900" indent="-342900">
              <a:buFont typeface="+mj-lt"/>
              <a:buAutoNum type="arabicPeriod"/>
            </a:pPr>
            <a:r>
              <a:rPr lang="en-US" dirty="0" smtClean="0"/>
              <a:t>Output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3163455"/>
            <a:ext cx="12192000" cy="3694545"/>
          </a:xfrm>
          <a:prstGeom prst="rect">
            <a:avLst/>
          </a:prstGeom>
        </p:spPr>
      </p:pic>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1433</TotalTime>
  <Words>2772</Words>
  <Application>Microsoft Macintosh PowerPoint</Application>
  <PresentationFormat>Widescreen</PresentationFormat>
  <Paragraphs>603</Paragraphs>
  <Slides>48</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Calibri</vt:lpstr>
      <vt:lpstr>Cambria Math</vt:lpstr>
      <vt:lpstr>Tahoma</vt:lpstr>
      <vt:lpstr>Arial</vt:lpstr>
      <vt:lpstr>ecpeisu</vt:lpstr>
      <vt:lpstr>Implementation and Evaluation of a Software Defined Radio Based Radiometer</vt:lpstr>
      <vt:lpstr>Acknowledgements</vt:lpstr>
      <vt:lpstr>Table of Contents</vt:lpstr>
      <vt:lpstr>Introduction</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SDR-Based Radiometer Implementation</vt:lpstr>
      <vt:lpstr>SDR-Based Radiometer Implementation</vt:lpstr>
      <vt:lpstr>SDR-Based Radiometer Implementation</vt:lpstr>
      <vt:lpstr>SDR-Based Radiometer Implementation</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Example Usage Scenario</vt:lpstr>
      <vt:lpstr>Example Usage Scenario</vt:lpstr>
      <vt:lpstr>Example Usage Scenario</vt:lpstr>
      <vt:lpstr>Closing</vt:lpstr>
      <vt:lpstr>Closing</vt:lpstr>
      <vt:lpstr>IIR as an integrator implementation</vt:lpstr>
      <vt:lpstr>GUI for Radiometer</vt:lpstr>
      <vt:lpstr>Experiment 1 – Normal Operation</vt:lpstr>
      <vt:lpstr>Experiment 1 – Normal Operation</vt:lpstr>
      <vt:lpstr>Experiment 1 – Normal Operation</vt:lpstr>
      <vt:lpstr>Implementation in SDR</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Microsoft Office User</cp:lastModifiedBy>
  <cp:revision>115</cp:revision>
  <dcterms:created xsi:type="dcterms:W3CDTF">2015-04-18T00:15:03Z</dcterms:created>
  <dcterms:modified xsi:type="dcterms:W3CDTF">2015-12-17T07:20:25Z</dcterms:modified>
</cp:coreProperties>
</file>